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6" r:id="rId3"/>
    <p:sldId id="297" r:id="rId4"/>
    <p:sldId id="293" r:id="rId5"/>
    <p:sldId id="299" r:id="rId6"/>
    <p:sldId id="308" r:id="rId7"/>
    <p:sldId id="309" r:id="rId8"/>
    <p:sldId id="301" r:id="rId9"/>
    <p:sldId id="303" r:id="rId10"/>
    <p:sldId id="304" r:id="rId11"/>
    <p:sldId id="306" r:id="rId12"/>
    <p:sldId id="292" r:id="rId13"/>
    <p:sldId id="28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FF"/>
    <a:srgbClr val="9933FF"/>
    <a:srgbClr val="CC00FF"/>
    <a:srgbClr val="FF0066"/>
    <a:srgbClr val="33CC33"/>
    <a:srgbClr val="FF5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2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8AA6D-0D2E-4024-B457-9CC4B4FA81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C8FD62-25B0-4777-ACC5-2836BA5A600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Ресурсы  </a:t>
          </a:r>
          <a:endParaRPr lang="ru-RU" sz="3600" b="1" dirty="0">
            <a:solidFill>
              <a:srgbClr val="0000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E7AC80-49BA-41CB-8966-4A762A81B332}" type="par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CA08F-1769-4ECD-9FD3-B2EDFDB96685}" type="sib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43420-5BDD-4681-BC09-D07FF965B2D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120EC8-BA52-4329-AD10-D7FA49692E74}" type="parTrans" cxnId="{287B6A98-812E-4D2D-AEDC-7AA5A486BCED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14DA4-11B3-4D52-B7BB-841D818EAB59}" type="sibTrans" cxnId="{287B6A98-812E-4D2D-AEDC-7AA5A486BCE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FACA4-7809-40B4-A980-3690D891792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оснащение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C26017-C4F6-48EE-A539-E0FF79024E27}" type="parTrans" cxnId="{4D88724A-157F-4186-809E-0137B7F3D9BA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92C7A-095D-4D3E-8D5C-81D2C4E2867F}" type="sibTrans" cxnId="{4D88724A-157F-4186-809E-0137B7F3D9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EB2E09-0BEE-4ADC-848B-BDF7F60D2516}">
      <dgm:prSet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поддержка 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0F74D-CFE2-44FC-87C0-3BEB5CFD2547}" type="parTrans" cxnId="{020AE174-ED69-44A1-B6C2-BF2DD63DB891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B2491-3441-41E5-BA3C-F4BBA416A6C4}" type="sibTrans" cxnId="{020AE174-ED69-44A1-B6C2-BF2DD63DB8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B3C333-DA4A-4503-8B6A-F23A1A13882F}">
      <dgm:prSet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Программно-методическое обеспечение</a:t>
          </a:r>
          <a:endParaRPr lang="ru-RU" sz="1800" b="1" dirty="0">
            <a:solidFill>
              <a:srgbClr val="3333FF"/>
            </a:solidFill>
            <a:latin typeface="Times New Roman" pitchFamily="18" charset="0"/>
            <a:cs typeface="Times New Roman" pitchFamily="18" charset="0"/>
          </a:endParaRPr>
        </a:p>
      </dgm:t>
    </dgm:pt>
    <dgm:pt modelId="{8391FEA1-4139-40C2-A0F8-7BE1A1DB0371}" type="parTrans" cxnId="{CC3D7341-73DF-4039-B50B-165D1A64FE68}">
      <dgm:prSet/>
      <dgm:spPr/>
      <dgm:t>
        <a:bodyPr/>
        <a:lstStyle/>
        <a:p>
          <a:endParaRPr lang="ru-RU"/>
        </a:p>
      </dgm:t>
    </dgm:pt>
    <dgm:pt modelId="{C215B0CA-17DB-4C09-80E6-9D01CD13C3E8}" type="sibTrans" cxnId="{CC3D7341-73DF-4039-B50B-165D1A64FE68}">
      <dgm:prSet/>
      <dgm:spPr/>
      <dgm:t>
        <a:bodyPr/>
        <a:lstStyle/>
        <a:p>
          <a:endParaRPr lang="ru-RU"/>
        </a:p>
      </dgm:t>
    </dgm:pt>
    <dgm:pt modelId="{CBB7463E-B321-4E7C-B7B0-0E75FE30D216}" type="pres">
      <dgm:prSet presAssocID="{8248AA6D-0D2E-4024-B457-9CC4B4FA81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1FB26A-8ADA-482D-8025-59B6821902F0}" type="pres">
      <dgm:prSet presAssocID="{94C8FD62-25B0-4777-ACC5-2836BA5A600E}" presName="hierRoot1" presStyleCnt="0"/>
      <dgm:spPr/>
      <dgm:t>
        <a:bodyPr/>
        <a:lstStyle/>
        <a:p>
          <a:endParaRPr lang="ru-RU"/>
        </a:p>
      </dgm:t>
    </dgm:pt>
    <dgm:pt modelId="{0A4A9062-6063-45FD-B3BE-BA9B5EECC311}" type="pres">
      <dgm:prSet presAssocID="{94C8FD62-25B0-4777-ACC5-2836BA5A600E}" presName="composite" presStyleCnt="0"/>
      <dgm:spPr/>
      <dgm:t>
        <a:bodyPr/>
        <a:lstStyle/>
        <a:p>
          <a:endParaRPr lang="ru-RU"/>
        </a:p>
      </dgm:t>
    </dgm:pt>
    <dgm:pt modelId="{F28A1F01-5916-4FE7-A498-D3C01EE76509}" type="pres">
      <dgm:prSet presAssocID="{94C8FD62-25B0-4777-ACC5-2836BA5A600E}" presName="background" presStyleLbl="node0" presStyleIdx="0" presStyleCnt="1"/>
      <dgm:spPr/>
      <dgm:t>
        <a:bodyPr/>
        <a:lstStyle/>
        <a:p>
          <a:endParaRPr lang="ru-RU"/>
        </a:p>
      </dgm:t>
    </dgm:pt>
    <dgm:pt modelId="{AD8FFD6F-4D34-4FEC-8912-03FF65FDE136}" type="pres">
      <dgm:prSet presAssocID="{94C8FD62-25B0-4777-ACC5-2836BA5A600E}" presName="text" presStyleLbl="fgAcc0" presStyleIdx="0" presStyleCnt="1" custScaleX="147269" custScaleY="115737" custLinFactNeighborX="-19513" custLinFactNeighborY="-409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AC2572-B271-4E12-B214-2DC1BDC82488}" type="pres">
      <dgm:prSet presAssocID="{94C8FD62-25B0-4777-ACC5-2836BA5A600E}" presName="hierChild2" presStyleCnt="0"/>
      <dgm:spPr/>
      <dgm:t>
        <a:bodyPr/>
        <a:lstStyle/>
        <a:p>
          <a:endParaRPr lang="ru-RU"/>
        </a:p>
      </dgm:t>
    </dgm:pt>
    <dgm:pt modelId="{2F241883-786E-41DF-8C50-D019AFF8E719}" type="pres">
      <dgm:prSet presAssocID="{60120EC8-BA52-4329-AD10-D7FA49692E74}" presName="Name10" presStyleLbl="parChTrans1D2" presStyleIdx="0" presStyleCnt="4"/>
      <dgm:spPr/>
      <dgm:t>
        <a:bodyPr/>
        <a:lstStyle/>
        <a:p>
          <a:endParaRPr lang="ru-RU"/>
        </a:p>
      </dgm:t>
    </dgm:pt>
    <dgm:pt modelId="{3F22606D-6108-45A1-A831-C1C78C1D546E}" type="pres">
      <dgm:prSet presAssocID="{A4843420-5BDD-4681-BC09-D07FF965B2D5}" presName="hierRoot2" presStyleCnt="0"/>
      <dgm:spPr/>
      <dgm:t>
        <a:bodyPr/>
        <a:lstStyle/>
        <a:p>
          <a:endParaRPr lang="ru-RU"/>
        </a:p>
      </dgm:t>
    </dgm:pt>
    <dgm:pt modelId="{E0646DE6-9D3E-4B59-9BD6-C7CB71860827}" type="pres">
      <dgm:prSet presAssocID="{A4843420-5BDD-4681-BC09-D07FF965B2D5}" presName="composite2" presStyleCnt="0"/>
      <dgm:spPr/>
      <dgm:t>
        <a:bodyPr/>
        <a:lstStyle/>
        <a:p>
          <a:endParaRPr lang="ru-RU"/>
        </a:p>
      </dgm:t>
    </dgm:pt>
    <dgm:pt modelId="{8F9AD6D6-ED2B-40AE-B871-A1E7D2A5B8B4}" type="pres">
      <dgm:prSet presAssocID="{A4843420-5BDD-4681-BC09-D07FF965B2D5}" presName="background2" presStyleLbl="node2" presStyleIdx="0" presStyleCnt="4"/>
      <dgm:spPr/>
      <dgm:t>
        <a:bodyPr/>
        <a:lstStyle/>
        <a:p>
          <a:endParaRPr lang="ru-RU"/>
        </a:p>
      </dgm:t>
    </dgm:pt>
    <dgm:pt modelId="{C487CE82-4392-4B30-830F-91B522EBA17E}" type="pres">
      <dgm:prSet presAssocID="{A4843420-5BDD-4681-BC09-D07FF965B2D5}" presName="text2" presStyleLbl="fgAcc2" presStyleIdx="0" presStyleCnt="4" custScaleX="108193" custScaleY="115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2C2DB4-460A-48E3-B37D-3C0D277E6511}" type="pres">
      <dgm:prSet presAssocID="{A4843420-5BDD-4681-BC09-D07FF965B2D5}" presName="hierChild3" presStyleCnt="0"/>
      <dgm:spPr/>
      <dgm:t>
        <a:bodyPr/>
        <a:lstStyle/>
        <a:p>
          <a:endParaRPr lang="ru-RU"/>
        </a:p>
      </dgm:t>
    </dgm:pt>
    <dgm:pt modelId="{9F028500-B23B-4E07-AD08-5FBDBA700B2A}" type="pres">
      <dgm:prSet presAssocID="{05C26017-C4F6-48EE-A539-E0FF79024E27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D4CE4B7-0135-48AF-A2B4-596E1D4A3D21}" type="pres">
      <dgm:prSet presAssocID="{240FACA4-7809-40B4-A980-3690D891792D}" presName="hierRoot2" presStyleCnt="0"/>
      <dgm:spPr/>
      <dgm:t>
        <a:bodyPr/>
        <a:lstStyle/>
        <a:p>
          <a:endParaRPr lang="ru-RU"/>
        </a:p>
      </dgm:t>
    </dgm:pt>
    <dgm:pt modelId="{598EE960-3C7E-4FD9-A276-89C5F06DF5D6}" type="pres">
      <dgm:prSet presAssocID="{240FACA4-7809-40B4-A980-3690D891792D}" presName="composite2" presStyleCnt="0"/>
      <dgm:spPr/>
      <dgm:t>
        <a:bodyPr/>
        <a:lstStyle/>
        <a:p>
          <a:endParaRPr lang="ru-RU"/>
        </a:p>
      </dgm:t>
    </dgm:pt>
    <dgm:pt modelId="{7DF0D192-694A-4EBE-A951-F50366197A9B}" type="pres">
      <dgm:prSet presAssocID="{240FACA4-7809-40B4-A980-3690D891792D}" presName="background2" presStyleLbl="node2" presStyleIdx="1" presStyleCnt="4"/>
      <dgm:spPr/>
      <dgm:t>
        <a:bodyPr/>
        <a:lstStyle/>
        <a:p>
          <a:endParaRPr lang="ru-RU"/>
        </a:p>
      </dgm:t>
    </dgm:pt>
    <dgm:pt modelId="{5710EDB7-40AD-4747-B595-AD351A7AB183}" type="pres">
      <dgm:prSet presAssocID="{240FACA4-7809-40B4-A980-3690D891792D}" presName="text2" presStyleLbl="fgAcc2" presStyleIdx="1" presStyleCnt="4" custLinFactNeighborX="-1951" custLinFactNeighborY="-20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D28F1C-BB73-420E-AC3C-042187E01D28}" type="pres">
      <dgm:prSet presAssocID="{240FACA4-7809-40B4-A980-3690D891792D}" presName="hierChild3" presStyleCnt="0"/>
      <dgm:spPr/>
      <dgm:t>
        <a:bodyPr/>
        <a:lstStyle/>
        <a:p>
          <a:endParaRPr lang="ru-RU"/>
        </a:p>
      </dgm:t>
    </dgm:pt>
    <dgm:pt modelId="{0343F30C-E5E0-49FD-973B-52E7AC060249}" type="pres">
      <dgm:prSet presAssocID="{8391FEA1-4139-40C2-A0F8-7BE1A1DB0371}" presName="Name10" presStyleLbl="parChTrans1D2" presStyleIdx="2" presStyleCnt="4"/>
      <dgm:spPr/>
      <dgm:t>
        <a:bodyPr/>
        <a:lstStyle/>
        <a:p>
          <a:endParaRPr lang="ru-RU"/>
        </a:p>
      </dgm:t>
    </dgm:pt>
    <dgm:pt modelId="{23AE1E5A-9330-4A5C-8340-86A5E6FFDE21}" type="pres">
      <dgm:prSet presAssocID="{63B3C333-DA4A-4503-8B6A-F23A1A13882F}" presName="hierRoot2" presStyleCnt="0"/>
      <dgm:spPr/>
      <dgm:t>
        <a:bodyPr/>
        <a:lstStyle/>
        <a:p>
          <a:endParaRPr lang="ru-RU"/>
        </a:p>
      </dgm:t>
    </dgm:pt>
    <dgm:pt modelId="{928986B6-BB62-4E0E-B870-B716AEFB37CA}" type="pres">
      <dgm:prSet presAssocID="{63B3C333-DA4A-4503-8B6A-F23A1A13882F}" presName="composite2" presStyleCnt="0"/>
      <dgm:spPr/>
      <dgm:t>
        <a:bodyPr/>
        <a:lstStyle/>
        <a:p>
          <a:endParaRPr lang="ru-RU"/>
        </a:p>
      </dgm:t>
    </dgm:pt>
    <dgm:pt modelId="{569F8C68-0B39-4230-904A-18E203035AB9}" type="pres">
      <dgm:prSet presAssocID="{63B3C333-DA4A-4503-8B6A-F23A1A13882F}" presName="background2" presStyleLbl="node2" presStyleIdx="2" presStyleCnt="4"/>
      <dgm:spPr/>
      <dgm:t>
        <a:bodyPr/>
        <a:lstStyle/>
        <a:p>
          <a:endParaRPr lang="ru-RU"/>
        </a:p>
      </dgm:t>
    </dgm:pt>
    <dgm:pt modelId="{A1912595-8A2B-4814-B2FA-D0E78DFCB7AC}" type="pres">
      <dgm:prSet presAssocID="{63B3C333-DA4A-4503-8B6A-F23A1A1388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482622-0ABB-45FA-A606-0693646004E6}" type="pres">
      <dgm:prSet presAssocID="{63B3C333-DA4A-4503-8B6A-F23A1A13882F}" presName="hierChild3" presStyleCnt="0"/>
      <dgm:spPr/>
      <dgm:t>
        <a:bodyPr/>
        <a:lstStyle/>
        <a:p>
          <a:endParaRPr lang="ru-RU"/>
        </a:p>
      </dgm:t>
    </dgm:pt>
    <dgm:pt modelId="{12980C78-BFFC-4D81-AED6-31476AEB95E9}" type="pres">
      <dgm:prSet presAssocID="{6F80F74D-CFE2-44FC-87C0-3BEB5CFD254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E0E5B515-B991-4F54-931D-B4203F9D4C6E}" type="pres">
      <dgm:prSet presAssocID="{A1EB2E09-0BEE-4ADC-848B-BDF7F60D2516}" presName="hierRoot2" presStyleCnt="0"/>
      <dgm:spPr/>
      <dgm:t>
        <a:bodyPr/>
        <a:lstStyle/>
        <a:p>
          <a:endParaRPr lang="ru-RU"/>
        </a:p>
      </dgm:t>
    </dgm:pt>
    <dgm:pt modelId="{BBEF832E-3888-499E-A5C5-A9DC2F581F0C}" type="pres">
      <dgm:prSet presAssocID="{A1EB2E09-0BEE-4ADC-848B-BDF7F60D2516}" presName="composite2" presStyleCnt="0"/>
      <dgm:spPr/>
      <dgm:t>
        <a:bodyPr/>
        <a:lstStyle/>
        <a:p>
          <a:endParaRPr lang="ru-RU"/>
        </a:p>
      </dgm:t>
    </dgm:pt>
    <dgm:pt modelId="{62A0FAB5-E4C2-4BA3-A870-AB0A1544C3B0}" type="pres">
      <dgm:prSet presAssocID="{A1EB2E09-0BEE-4ADC-848B-BDF7F60D2516}" presName="background2" presStyleLbl="node2" presStyleIdx="3" presStyleCnt="4"/>
      <dgm:spPr/>
      <dgm:t>
        <a:bodyPr/>
        <a:lstStyle/>
        <a:p>
          <a:endParaRPr lang="ru-RU"/>
        </a:p>
      </dgm:t>
    </dgm:pt>
    <dgm:pt modelId="{330A2268-0A4A-4D6A-A64D-92659B08E4AF}" type="pres">
      <dgm:prSet presAssocID="{A1EB2E09-0BEE-4ADC-848B-BDF7F60D2516}" presName="text2" presStyleLbl="fgAcc2" presStyleIdx="3" presStyleCnt="4" custScaleX="1290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7DA5A-9F8F-4866-9031-F06B05E42E67}" type="pres">
      <dgm:prSet presAssocID="{A1EB2E09-0BEE-4ADC-848B-BDF7F60D2516}" presName="hierChild3" presStyleCnt="0"/>
      <dgm:spPr/>
      <dgm:t>
        <a:bodyPr/>
        <a:lstStyle/>
        <a:p>
          <a:endParaRPr lang="ru-RU"/>
        </a:p>
      </dgm:t>
    </dgm:pt>
  </dgm:ptLst>
  <dgm:cxnLst>
    <dgm:cxn modelId="{CC3D7341-73DF-4039-B50B-165D1A64FE68}" srcId="{94C8FD62-25B0-4777-ACC5-2836BA5A600E}" destId="{63B3C333-DA4A-4503-8B6A-F23A1A13882F}" srcOrd="2" destOrd="0" parTransId="{8391FEA1-4139-40C2-A0F8-7BE1A1DB0371}" sibTransId="{C215B0CA-17DB-4C09-80E6-9D01CD13C3E8}"/>
    <dgm:cxn modelId="{287B6A98-812E-4D2D-AEDC-7AA5A486BCED}" srcId="{94C8FD62-25B0-4777-ACC5-2836BA5A600E}" destId="{A4843420-5BDD-4681-BC09-D07FF965B2D5}" srcOrd="0" destOrd="0" parTransId="{60120EC8-BA52-4329-AD10-D7FA49692E74}" sibTransId="{DF914DA4-11B3-4D52-B7BB-841D818EAB59}"/>
    <dgm:cxn modelId="{AE59D8B9-A119-4F05-8D0C-EEEAF94F507F}" type="presOf" srcId="{6F80F74D-CFE2-44FC-87C0-3BEB5CFD2547}" destId="{12980C78-BFFC-4D81-AED6-31476AEB95E9}" srcOrd="0" destOrd="0" presId="urn:microsoft.com/office/officeart/2005/8/layout/hierarchy1"/>
    <dgm:cxn modelId="{913228A1-29D9-45F5-B3C6-7D32C1E4016A}" type="presOf" srcId="{05C26017-C4F6-48EE-A539-E0FF79024E27}" destId="{9F028500-B23B-4E07-AD08-5FBDBA700B2A}" srcOrd="0" destOrd="0" presId="urn:microsoft.com/office/officeart/2005/8/layout/hierarchy1"/>
    <dgm:cxn modelId="{4D88724A-157F-4186-809E-0137B7F3D9BA}" srcId="{94C8FD62-25B0-4777-ACC5-2836BA5A600E}" destId="{240FACA4-7809-40B4-A980-3690D891792D}" srcOrd="1" destOrd="0" parTransId="{05C26017-C4F6-48EE-A539-E0FF79024E27}" sibTransId="{A7A92C7A-095D-4D3E-8D5C-81D2C4E2867F}"/>
    <dgm:cxn modelId="{CEFD45D2-5CB8-4CC2-9C01-D540FBB02C88}" type="presOf" srcId="{240FACA4-7809-40B4-A980-3690D891792D}" destId="{5710EDB7-40AD-4747-B595-AD351A7AB183}" srcOrd="0" destOrd="0" presId="urn:microsoft.com/office/officeart/2005/8/layout/hierarchy1"/>
    <dgm:cxn modelId="{5060F726-FC23-46D6-B10C-E2A4D52A1084}" type="presOf" srcId="{8391FEA1-4139-40C2-A0F8-7BE1A1DB0371}" destId="{0343F30C-E5E0-49FD-973B-52E7AC060249}" srcOrd="0" destOrd="0" presId="urn:microsoft.com/office/officeart/2005/8/layout/hierarchy1"/>
    <dgm:cxn modelId="{C00AA3E3-E85D-4562-A0FE-4A87FDB0B2B6}" type="presOf" srcId="{63B3C333-DA4A-4503-8B6A-F23A1A13882F}" destId="{A1912595-8A2B-4814-B2FA-D0E78DFCB7AC}" srcOrd="0" destOrd="0" presId="urn:microsoft.com/office/officeart/2005/8/layout/hierarchy1"/>
    <dgm:cxn modelId="{BEBE765D-0271-4131-84E0-EFD8C1DE027D}" srcId="{8248AA6D-0D2E-4024-B457-9CC4B4FA8179}" destId="{94C8FD62-25B0-4777-ACC5-2836BA5A600E}" srcOrd="0" destOrd="0" parTransId="{2BE7AC80-49BA-41CB-8966-4A762A81B332}" sibTransId="{68ECA08F-1769-4ECD-9FD3-B2EDFDB96685}"/>
    <dgm:cxn modelId="{323555D5-B26B-4145-9A7C-AAA25E5CC61A}" type="presOf" srcId="{94C8FD62-25B0-4777-ACC5-2836BA5A600E}" destId="{AD8FFD6F-4D34-4FEC-8912-03FF65FDE136}" srcOrd="0" destOrd="0" presId="urn:microsoft.com/office/officeart/2005/8/layout/hierarchy1"/>
    <dgm:cxn modelId="{22B372D0-4C90-4383-929F-20DB5E61FEAC}" type="presOf" srcId="{8248AA6D-0D2E-4024-B457-9CC4B4FA8179}" destId="{CBB7463E-B321-4E7C-B7B0-0E75FE30D216}" srcOrd="0" destOrd="0" presId="urn:microsoft.com/office/officeart/2005/8/layout/hierarchy1"/>
    <dgm:cxn modelId="{82C4A852-1C69-44B0-9505-5FC84D9993DB}" type="presOf" srcId="{A1EB2E09-0BEE-4ADC-848B-BDF7F60D2516}" destId="{330A2268-0A4A-4D6A-A64D-92659B08E4AF}" srcOrd="0" destOrd="0" presId="urn:microsoft.com/office/officeart/2005/8/layout/hierarchy1"/>
    <dgm:cxn modelId="{2B85B7CD-B4DE-4382-A3EB-8BC8BC1AB2AE}" type="presOf" srcId="{A4843420-5BDD-4681-BC09-D07FF965B2D5}" destId="{C487CE82-4392-4B30-830F-91B522EBA17E}" srcOrd="0" destOrd="0" presId="urn:microsoft.com/office/officeart/2005/8/layout/hierarchy1"/>
    <dgm:cxn modelId="{AB52D71D-452F-4F13-A603-F08996CAD49B}" type="presOf" srcId="{60120EC8-BA52-4329-AD10-D7FA49692E74}" destId="{2F241883-786E-41DF-8C50-D019AFF8E719}" srcOrd="0" destOrd="0" presId="urn:microsoft.com/office/officeart/2005/8/layout/hierarchy1"/>
    <dgm:cxn modelId="{020AE174-ED69-44A1-B6C2-BF2DD63DB891}" srcId="{94C8FD62-25B0-4777-ACC5-2836BA5A600E}" destId="{A1EB2E09-0BEE-4ADC-848B-BDF7F60D2516}" srcOrd="3" destOrd="0" parTransId="{6F80F74D-CFE2-44FC-87C0-3BEB5CFD2547}" sibTransId="{5D2B2491-3441-41E5-BA3C-F4BBA416A6C4}"/>
    <dgm:cxn modelId="{B8368186-EB7B-45F4-B2FC-482A4B3E912B}" type="presParOf" srcId="{CBB7463E-B321-4E7C-B7B0-0E75FE30D216}" destId="{621FB26A-8ADA-482D-8025-59B6821902F0}" srcOrd="0" destOrd="0" presId="urn:microsoft.com/office/officeart/2005/8/layout/hierarchy1"/>
    <dgm:cxn modelId="{C9A31E27-FFD0-4689-8CC6-F69E7D3E036A}" type="presParOf" srcId="{621FB26A-8ADA-482D-8025-59B6821902F0}" destId="{0A4A9062-6063-45FD-B3BE-BA9B5EECC311}" srcOrd="0" destOrd="0" presId="urn:microsoft.com/office/officeart/2005/8/layout/hierarchy1"/>
    <dgm:cxn modelId="{9C3FA623-69F0-4FF7-96C0-F11AE0C10956}" type="presParOf" srcId="{0A4A9062-6063-45FD-B3BE-BA9B5EECC311}" destId="{F28A1F01-5916-4FE7-A498-D3C01EE76509}" srcOrd="0" destOrd="0" presId="urn:microsoft.com/office/officeart/2005/8/layout/hierarchy1"/>
    <dgm:cxn modelId="{D23A3B70-F71B-46A5-BA7E-C8E3FB3858EA}" type="presParOf" srcId="{0A4A9062-6063-45FD-B3BE-BA9B5EECC311}" destId="{AD8FFD6F-4D34-4FEC-8912-03FF65FDE136}" srcOrd="1" destOrd="0" presId="urn:microsoft.com/office/officeart/2005/8/layout/hierarchy1"/>
    <dgm:cxn modelId="{B2DE4229-22B3-4670-AF56-3A38FEE81CB8}" type="presParOf" srcId="{621FB26A-8ADA-482D-8025-59B6821902F0}" destId="{F6AC2572-B271-4E12-B214-2DC1BDC82488}" srcOrd="1" destOrd="0" presId="urn:microsoft.com/office/officeart/2005/8/layout/hierarchy1"/>
    <dgm:cxn modelId="{C9F0252A-726E-44C0-B5E6-01238BA9C186}" type="presParOf" srcId="{F6AC2572-B271-4E12-B214-2DC1BDC82488}" destId="{2F241883-786E-41DF-8C50-D019AFF8E719}" srcOrd="0" destOrd="0" presId="urn:microsoft.com/office/officeart/2005/8/layout/hierarchy1"/>
    <dgm:cxn modelId="{A33D9742-B3C4-4424-A7FA-3ECAC5B20E96}" type="presParOf" srcId="{F6AC2572-B271-4E12-B214-2DC1BDC82488}" destId="{3F22606D-6108-45A1-A831-C1C78C1D546E}" srcOrd="1" destOrd="0" presId="urn:microsoft.com/office/officeart/2005/8/layout/hierarchy1"/>
    <dgm:cxn modelId="{1CD08CDE-ABCE-4DE4-AE00-59E8159220F2}" type="presParOf" srcId="{3F22606D-6108-45A1-A831-C1C78C1D546E}" destId="{E0646DE6-9D3E-4B59-9BD6-C7CB71860827}" srcOrd="0" destOrd="0" presId="urn:microsoft.com/office/officeart/2005/8/layout/hierarchy1"/>
    <dgm:cxn modelId="{A44F7B01-D321-435F-BAE4-4A61632F6ACE}" type="presParOf" srcId="{E0646DE6-9D3E-4B59-9BD6-C7CB71860827}" destId="{8F9AD6D6-ED2B-40AE-B871-A1E7D2A5B8B4}" srcOrd="0" destOrd="0" presId="urn:microsoft.com/office/officeart/2005/8/layout/hierarchy1"/>
    <dgm:cxn modelId="{C01F539D-B47C-43C5-8456-1142E0824556}" type="presParOf" srcId="{E0646DE6-9D3E-4B59-9BD6-C7CB71860827}" destId="{C487CE82-4392-4B30-830F-91B522EBA17E}" srcOrd="1" destOrd="0" presId="urn:microsoft.com/office/officeart/2005/8/layout/hierarchy1"/>
    <dgm:cxn modelId="{B86CCFC3-AFE9-4AAE-90D8-05651D79CA84}" type="presParOf" srcId="{3F22606D-6108-45A1-A831-C1C78C1D546E}" destId="{712C2DB4-460A-48E3-B37D-3C0D277E6511}" srcOrd="1" destOrd="0" presId="urn:microsoft.com/office/officeart/2005/8/layout/hierarchy1"/>
    <dgm:cxn modelId="{FBCF72C1-8CDE-4BDD-BB15-9EA9BB24B563}" type="presParOf" srcId="{F6AC2572-B271-4E12-B214-2DC1BDC82488}" destId="{9F028500-B23B-4E07-AD08-5FBDBA700B2A}" srcOrd="2" destOrd="0" presId="urn:microsoft.com/office/officeart/2005/8/layout/hierarchy1"/>
    <dgm:cxn modelId="{CE3020E9-ECBF-4EEC-BBDB-5A8AA0C9A1C6}" type="presParOf" srcId="{F6AC2572-B271-4E12-B214-2DC1BDC82488}" destId="{8D4CE4B7-0135-48AF-A2B4-596E1D4A3D21}" srcOrd="3" destOrd="0" presId="urn:microsoft.com/office/officeart/2005/8/layout/hierarchy1"/>
    <dgm:cxn modelId="{0881C858-57A7-4428-AE14-4955E493AC9E}" type="presParOf" srcId="{8D4CE4B7-0135-48AF-A2B4-596E1D4A3D21}" destId="{598EE960-3C7E-4FD9-A276-89C5F06DF5D6}" srcOrd="0" destOrd="0" presId="urn:microsoft.com/office/officeart/2005/8/layout/hierarchy1"/>
    <dgm:cxn modelId="{44A85EB7-EAFF-4625-8017-CFE7A1EE623F}" type="presParOf" srcId="{598EE960-3C7E-4FD9-A276-89C5F06DF5D6}" destId="{7DF0D192-694A-4EBE-A951-F50366197A9B}" srcOrd="0" destOrd="0" presId="urn:microsoft.com/office/officeart/2005/8/layout/hierarchy1"/>
    <dgm:cxn modelId="{20C95EF6-AEA0-4C35-A5E1-8DD47613403C}" type="presParOf" srcId="{598EE960-3C7E-4FD9-A276-89C5F06DF5D6}" destId="{5710EDB7-40AD-4747-B595-AD351A7AB183}" srcOrd="1" destOrd="0" presId="urn:microsoft.com/office/officeart/2005/8/layout/hierarchy1"/>
    <dgm:cxn modelId="{E4962335-726B-41E6-A6E5-F3E28DC584DF}" type="presParOf" srcId="{8D4CE4B7-0135-48AF-A2B4-596E1D4A3D21}" destId="{F1D28F1C-BB73-420E-AC3C-042187E01D28}" srcOrd="1" destOrd="0" presId="urn:microsoft.com/office/officeart/2005/8/layout/hierarchy1"/>
    <dgm:cxn modelId="{37167C17-CBF6-4637-95D5-17886DF31A38}" type="presParOf" srcId="{F6AC2572-B271-4E12-B214-2DC1BDC82488}" destId="{0343F30C-E5E0-49FD-973B-52E7AC060249}" srcOrd="4" destOrd="0" presId="urn:microsoft.com/office/officeart/2005/8/layout/hierarchy1"/>
    <dgm:cxn modelId="{1A3EB272-C286-4341-88FC-26F278CB6E93}" type="presParOf" srcId="{F6AC2572-B271-4E12-B214-2DC1BDC82488}" destId="{23AE1E5A-9330-4A5C-8340-86A5E6FFDE21}" srcOrd="5" destOrd="0" presId="urn:microsoft.com/office/officeart/2005/8/layout/hierarchy1"/>
    <dgm:cxn modelId="{EC0078F0-7D40-450E-AB96-C3B43CD06D72}" type="presParOf" srcId="{23AE1E5A-9330-4A5C-8340-86A5E6FFDE21}" destId="{928986B6-BB62-4E0E-B870-B716AEFB37CA}" srcOrd="0" destOrd="0" presId="urn:microsoft.com/office/officeart/2005/8/layout/hierarchy1"/>
    <dgm:cxn modelId="{95F1B43C-1D47-4451-84B8-C5DD700878BE}" type="presParOf" srcId="{928986B6-BB62-4E0E-B870-B716AEFB37CA}" destId="{569F8C68-0B39-4230-904A-18E203035AB9}" srcOrd="0" destOrd="0" presId="urn:microsoft.com/office/officeart/2005/8/layout/hierarchy1"/>
    <dgm:cxn modelId="{AB15A6F5-CB00-457A-A66B-061191EB26CA}" type="presParOf" srcId="{928986B6-BB62-4E0E-B870-B716AEFB37CA}" destId="{A1912595-8A2B-4814-B2FA-D0E78DFCB7AC}" srcOrd="1" destOrd="0" presId="urn:microsoft.com/office/officeart/2005/8/layout/hierarchy1"/>
    <dgm:cxn modelId="{B6F62584-E6ED-4307-B832-A98681D33D45}" type="presParOf" srcId="{23AE1E5A-9330-4A5C-8340-86A5E6FFDE21}" destId="{19482622-0ABB-45FA-A606-0693646004E6}" srcOrd="1" destOrd="0" presId="urn:microsoft.com/office/officeart/2005/8/layout/hierarchy1"/>
    <dgm:cxn modelId="{11AFCABB-FAE6-4A8C-863C-7EC9BC10D75B}" type="presParOf" srcId="{F6AC2572-B271-4E12-B214-2DC1BDC82488}" destId="{12980C78-BFFC-4D81-AED6-31476AEB95E9}" srcOrd="6" destOrd="0" presId="urn:microsoft.com/office/officeart/2005/8/layout/hierarchy1"/>
    <dgm:cxn modelId="{587526D0-F6C4-4F94-9239-99613C4CFE09}" type="presParOf" srcId="{F6AC2572-B271-4E12-B214-2DC1BDC82488}" destId="{E0E5B515-B991-4F54-931D-B4203F9D4C6E}" srcOrd="7" destOrd="0" presId="urn:microsoft.com/office/officeart/2005/8/layout/hierarchy1"/>
    <dgm:cxn modelId="{0D26EE59-B523-497A-9267-63FAAD992CD6}" type="presParOf" srcId="{E0E5B515-B991-4F54-931D-B4203F9D4C6E}" destId="{BBEF832E-3888-499E-A5C5-A9DC2F581F0C}" srcOrd="0" destOrd="0" presId="urn:microsoft.com/office/officeart/2005/8/layout/hierarchy1"/>
    <dgm:cxn modelId="{764215EF-FE5A-4752-8D0C-C40809AAA4A3}" type="presParOf" srcId="{BBEF832E-3888-499E-A5C5-A9DC2F581F0C}" destId="{62A0FAB5-E4C2-4BA3-A870-AB0A1544C3B0}" srcOrd="0" destOrd="0" presId="urn:microsoft.com/office/officeart/2005/8/layout/hierarchy1"/>
    <dgm:cxn modelId="{2A83A3B5-7204-49DD-9EEC-A38C00D2A406}" type="presParOf" srcId="{BBEF832E-3888-499E-A5C5-A9DC2F581F0C}" destId="{330A2268-0A4A-4D6A-A64D-92659B08E4AF}" srcOrd="1" destOrd="0" presId="urn:microsoft.com/office/officeart/2005/8/layout/hierarchy1"/>
    <dgm:cxn modelId="{E18ED669-7F8D-457A-9A29-E5D27D0BC9E5}" type="presParOf" srcId="{E0E5B515-B991-4F54-931D-B4203F9D4C6E}" destId="{2337DA5A-9F8F-4866-9031-F06B05E42E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8AA6D-0D2E-4024-B457-9CC4B4FA81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C8FD62-25B0-4777-ACC5-2836BA5A600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Проблемы  </a:t>
          </a:r>
          <a:endParaRPr lang="ru-RU" sz="3600" b="1" dirty="0">
            <a:solidFill>
              <a:srgbClr val="0000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E7AC80-49BA-41CB-8966-4A762A81B332}" type="par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CA08F-1769-4ECD-9FD3-B2EDFDB96685}" type="sib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43420-5BDD-4681-BC09-D07FF965B2D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перехода на дистанционный режим обучения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120EC8-BA52-4329-AD10-D7FA49692E74}" type="parTrans" cxnId="{287B6A98-812E-4D2D-AEDC-7AA5A486BCED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14DA4-11B3-4D52-B7BB-841D818EAB59}" type="sibTrans" cxnId="{287B6A98-812E-4D2D-AEDC-7AA5A486BCE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FACA4-7809-40B4-A980-3690D891792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контроля за процессом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C26017-C4F6-48EE-A539-E0FF79024E27}" type="parTrans" cxnId="{4D88724A-157F-4186-809E-0137B7F3D9BA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92C7A-095D-4D3E-8D5C-81D2C4E2867F}" type="sibTrans" cxnId="{4D88724A-157F-4186-809E-0137B7F3D9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EB2E09-0BEE-4ADC-848B-BDF7F60D2516}">
      <dgm:prSet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Загруженность сети Интернет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0F74D-CFE2-44FC-87C0-3BEB5CFD2547}" type="parTrans" cxnId="{020AE174-ED69-44A1-B6C2-BF2DD63DB891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B2491-3441-41E5-BA3C-F4BBA416A6C4}" type="sibTrans" cxnId="{020AE174-ED69-44A1-B6C2-BF2DD63DB8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B64F5-C5D3-4454-AD97-34DDFA38EF15}">
      <dgm:prSet custT="1"/>
      <dgm:spPr/>
      <dgm:t>
        <a:bodyPr/>
        <a:lstStyle/>
        <a:p>
          <a:r>
            <a:rPr lang="ru-RU" sz="1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готовность участников педагогического процесса</a:t>
          </a:r>
          <a:endParaRPr lang="ru-RU" sz="1800" b="1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7D9082-1D39-427E-AE8B-C2C6199D98E7}" type="parTrans" cxnId="{B00BA0FF-BE83-454E-8484-9F7EAA7A8C54}">
      <dgm:prSet/>
      <dgm:spPr/>
      <dgm:t>
        <a:bodyPr/>
        <a:lstStyle/>
        <a:p>
          <a:endParaRPr lang="ru-RU"/>
        </a:p>
      </dgm:t>
    </dgm:pt>
    <dgm:pt modelId="{6AECF8B6-7211-4420-9075-A029ECF3AF80}" type="sibTrans" cxnId="{B00BA0FF-BE83-454E-8484-9F7EAA7A8C54}">
      <dgm:prSet/>
      <dgm:spPr/>
      <dgm:t>
        <a:bodyPr/>
        <a:lstStyle/>
        <a:p>
          <a:endParaRPr lang="ru-RU"/>
        </a:p>
      </dgm:t>
    </dgm:pt>
    <dgm:pt modelId="{CBB7463E-B321-4E7C-B7B0-0E75FE30D216}" type="pres">
      <dgm:prSet presAssocID="{8248AA6D-0D2E-4024-B457-9CC4B4FA81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1FB26A-8ADA-482D-8025-59B6821902F0}" type="pres">
      <dgm:prSet presAssocID="{94C8FD62-25B0-4777-ACC5-2836BA5A600E}" presName="hierRoot1" presStyleCnt="0"/>
      <dgm:spPr/>
      <dgm:t>
        <a:bodyPr/>
        <a:lstStyle/>
        <a:p>
          <a:endParaRPr lang="ru-RU"/>
        </a:p>
      </dgm:t>
    </dgm:pt>
    <dgm:pt modelId="{0A4A9062-6063-45FD-B3BE-BA9B5EECC311}" type="pres">
      <dgm:prSet presAssocID="{94C8FD62-25B0-4777-ACC5-2836BA5A600E}" presName="composite" presStyleCnt="0"/>
      <dgm:spPr/>
      <dgm:t>
        <a:bodyPr/>
        <a:lstStyle/>
        <a:p>
          <a:endParaRPr lang="ru-RU"/>
        </a:p>
      </dgm:t>
    </dgm:pt>
    <dgm:pt modelId="{F28A1F01-5916-4FE7-A498-D3C01EE76509}" type="pres">
      <dgm:prSet presAssocID="{94C8FD62-25B0-4777-ACC5-2836BA5A600E}" presName="background" presStyleLbl="node0" presStyleIdx="0" presStyleCnt="1"/>
      <dgm:spPr/>
      <dgm:t>
        <a:bodyPr/>
        <a:lstStyle/>
        <a:p>
          <a:endParaRPr lang="ru-RU"/>
        </a:p>
      </dgm:t>
    </dgm:pt>
    <dgm:pt modelId="{AD8FFD6F-4D34-4FEC-8912-03FF65FDE136}" type="pres">
      <dgm:prSet presAssocID="{94C8FD62-25B0-4777-ACC5-2836BA5A600E}" presName="text" presStyleLbl="fgAcc0" presStyleIdx="0" presStyleCnt="1" custScaleX="174812" custScaleY="115737" custLinFactNeighborX="-19513" custLinFactNeighborY="-409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AC2572-B271-4E12-B214-2DC1BDC82488}" type="pres">
      <dgm:prSet presAssocID="{94C8FD62-25B0-4777-ACC5-2836BA5A600E}" presName="hierChild2" presStyleCnt="0"/>
      <dgm:spPr/>
      <dgm:t>
        <a:bodyPr/>
        <a:lstStyle/>
        <a:p>
          <a:endParaRPr lang="ru-RU"/>
        </a:p>
      </dgm:t>
    </dgm:pt>
    <dgm:pt modelId="{2F241883-786E-41DF-8C50-D019AFF8E719}" type="pres">
      <dgm:prSet presAssocID="{60120EC8-BA52-4329-AD10-D7FA49692E74}" presName="Name10" presStyleLbl="parChTrans1D2" presStyleIdx="0" presStyleCnt="4"/>
      <dgm:spPr/>
      <dgm:t>
        <a:bodyPr/>
        <a:lstStyle/>
        <a:p>
          <a:endParaRPr lang="ru-RU"/>
        </a:p>
      </dgm:t>
    </dgm:pt>
    <dgm:pt modelId="{3F22606D-6108-45A1-A831-C1C78C1D546E}" type="pres">
      <dgm:prSet presAssocID="{A4843420-5BDD-4681-BC09-D07FF965B2D5}" presName="hierRoot2" presStyleCnt="0"/>
      <dgm:spPr/>
      <dgm:t>
        <a:bodyPr/>
        <a:lstStyle/>
        <a:p>
          <a:endParaRPr lang="ru-RU"/>
        </a:p>
      </dgm:t>
    </dgm:pt>
    <dgm:pt modelId="{E0646DE6-9D3E-4B59-9BD6-C7CB71860827}" type="pres">
      <dgm:prSet presAssocID="{A4843420-5BDD-4681-BC09-D07FF965B2D5}" presName="composite2" presStyleCnt="0"/>
      <dgm:spPr/>
      <dgm:t>
        <a:bodyPr/>
        <a:lstStyle/>
        <a:p>
          <a:endParaRPr lang="ru-RU"/>
        </a:p>
      </dgm:t>
    </dgm:pt>
    <dgm:pt modelId="{8F9AD6D6-ED2B-40AE-B871-A1E7D2A5B8B4}" type="pres">
      <dgm:prSet presAssocID="{A4843420-5BDD-4681-BC09-D07FF965B2D5}" presName="background2" presStyleLbl="node2" presStyleIdx="0" presStyleCnt="4"/>
      <dgm:spPr/>
      <dgm:t>
        <a:bodyPr/>
        <a:lstStyle/>
        <a:p>
          <a:endParaRPr lang="ru-RU"/>
        </a:p>
      </dgm:t>
    </dgm:pt>
    <dgm:pt modelId="{C487CE82-4392-4B30-830F-91B522EBA17E}" type="pres">
      <dgm:prSet presAssocID="{A4843420-5BDD-4681-BC09-D07FF965B2D5}" presName="text2" presStyleLbl="fgAcc2" presStyleIdx="0" presStyleCnt="4" custScaleX="127367" custScaleY="175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2C2DB4-460A-48E3-B37D-3C0D277E6511}" type="pres">
      <dgm:prSet presAssocID="{A4843420-5BDD-4681-BC09-D07FF965B2D5}" presName="hierChild3" presStyleCnt="0"/>
      <dgm:spPr/>
      <dgm:t>
        <a:bodyPr/>
        <a:lstStyle/>
        <a:p>
          <a:endParaRPr lang="ru-RU"/>
        </a:p>
      </dgm:t>
    </dgm:pt>
    <dgm:pt modelId="{9F028500-B23B-4E07-AD08-5FBDBA700B2A}" type="pres">
      <dgm:prSet presAssocID="{05C26017-C4F6-48EE-A539-E0FF79024E27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D4CE4B7-0135-48AF-A2B4-596E1D4A3D21}" type="pres">
      <dgm:prSet presAssocID="{240FACA4-7809-40B4-A980-3690D891792D}" presName="hierRoot2" presStyleCnt="0"/>
      <dgm:spPr/>
      <dgm:t>
        <a:bodyPr/>
        <a:lstStyle/>
        <a:p>
          <a:endParaRPr lang="ru-RU"/>
        </a:p>
      </dgm:t>
    </dgm:pt>
    <dgm:pt modelId="{598EE960-3C7E-4FD9-A276-89C5F06DF5D6}" type="pres">
      <dgm:prSet presAssocID="{240FACA4-7809-40B4-A980-3690D891792D}" presName="composite2" presStyleCnt="0"/>
      <dgm:spPr/>
      <dgm:t>
        <a:bodyPr/>
        <a:lstStyle/>
        <a:p>
          <a:endParaRPr lang="ru-RU"/>
        </a:p>
      </dgm:t>
    </dgm:pt>
    <dgm:pt modelId="{7DF0D192-694A-4EBE-A951-F50366197A9B}" type="pres">
      <dgm:prSet presAssocID="{240FACA4-7809-40B4-A980-3690D891792D}" presName="background2" presStyleLbl="node2" presStyleIdx="1" presStyleCnt="4"/>
      <dgm:spPr/>
      <dgm:t>
        <a:bodyPr/>
        <a:lstStyle/>
        <a:p>
          <a:endParaRPr lang="ru-RU"/>
        </a:p>
      </dgm:t>
    </dgm:pt>
    <dgm:pt modelId="{5710EDB7-40AD-4747-B595-AD351A7AB183}" type="pres">
      <dgm:prSet presAssocID="{240FACA4-7809-40B4-A980-3690D891792D}" presName="text2" presStyleLbl="fgAcc2" presStyleIdx="1" presStyleCnt="4" custScaleX="125159" custScaleY="181765" custLinFactNeighborX="-1951" custLinFactNeighborY="-20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D28F1C-BB73-420E-AC3C-042187E01D28}" type="pres">
      <dgm:prSet presAssocID="{240FACA4-7809-40B4-A980-3690D891792D}" presName="hierChild3" presStyleCnt="0"/>
      <dgm:spPr/>
      <dgm:t>
        <a:bodyPr/>
        <a:lstStyle/>
        <a:p>
          <a:endParaRPr lang="ru-RU"/>
        </a:p>
      </dgm:t>
    </dgm:pt>
    <dgm:pt modelId="{07718A62-9806-4B4D-87BC-0F0EF3E7ABE7}" type="pres">
      <dgm:prSet presAssocID="{C67D9082-1D39-427E-AE8B-C2C6199D98E7}" presName="Name10" presStyleLbl="parChTrans1D2" presStyleIdx="2" presStyleCnt="4"/>
      <dgm:spPr/>
    </dgm:pt>
    <dgm:pt modelId="{0D0141E9-5A65-4BF6-886B-A95F7F3D7E5D}" type="pres">
      <dgm:prSet presAssocID="{30BB64F5-C5D3-4454-AD97-34DDFA38EF15}" presName="hierRoot2" presStyleCnt="0"/>
      <dgm:spPr/>
    </dgm:pt>
    <dgm:pt modelId="{0567642E-724F-48FA-B95D-17A79EE6FFF0}" type="pres">
      <dgm:prSet presAssocID="{30BB64F5-C5D3-4454-AD97-34DDFA38EF15}" presName="composite2" presStyleCnt="0"/>
      <dgm:spPr/>
    </dgm:pt>
    <dgm:pt modelId="{8B3A9CF6-C1CF-400E-AD39-42BEDCFDED60}" type="pres">
      <dgm:prSet presAssocID="{30BB64F5-C5D3-4454-AD97-34DDFA38EF15}" presName="background2" presStyleLbl="node2" presStyleIdx="2" presStyleCnt="4"/>
      <dgm:spPr/>
    </dgm:pt>
    <dgm:pt modelId="{0E57D5A1-8C4A-46B3-8652-369C7253F9C4}" type="pres">
      <dgm:prSet presAssocID="{30BB64F5-C5D3-4454-AD97-34DDFA38EF15}" presName="text2" presStyleLbl="fgAcc2" presStyleIdx="2" presStyleCnt="4" custScaleX="118455" custScaleY="175450">
        <dgm:presLayoutVars>
          <dgm:chPref val="3"/>
        </dgm:presLayoutVars>
      </dgm:prSet>
      <dgm:spPr/>
    </dgm:pt>
    <dgm:pt modelId="{82FBF54F-9580-49D6-8443-9E58196333CF}" type="pres">
      <dgm:prSet presAssocID="{30BB64F5-C5D3-4454-AD97-34DDFA38EF15}" presName="hierChild3" presStyleCnt="0"/>
      <dgm:spPr/>
    </dgm:pt>
    <dgm:pt modelId="{12980C78-BFFC-4D81-AED6-31476AEB95E9}" type="pres">
      <dgm:prSet presAssocID="{6F80F74D-CFE2-44FC-87C0-3BEB5CFD254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E0E5B515-B991-4F54-931D-B4203F9D4C6E}" type="pres">
      <dgm:prSet presAssocID="{A1EB2E09-0BEE-4ADC-848B-BDF7F60D2516}" presName="hierRoot2" presStyleCnt="0"/>
      <dgm:spPr/>
      <dgm:t>
        <a:bodyPr/>
        <a:lstStyle/>
        <a:p>
          <a:endParaRPr lang="ru-RU"/>
        </a:p>
      </dgm:t>
    </dgm:pt>
    <dgm:pt modelId="{BBEF832E-3888-499E-A5C5-A9DC2F581F0C}" type="pres">
      <dgm:prSet presAssocID="{A1EB2E09-0BEE-4ADC-848B-BDF7F60D2516}" presName="composite2" presStyleCnt="0"/>
      <dgm:spPr/>
      <dgm:t>
        <a:bodyPr/>
        <a:lstStyle/>
        <a:p>
          <a:endParaRPr lang="ru-RU"/>
        </a:p>
      </dgm:t>
    </dgm:pt>
    <dgm:pt modelId="{62A0FAB5-E4C2-4BA3-A870-AB0A1544C3B0}" type="pres">
      <dgm:prSet presAssocID="{A1EB2E09-0BEE-4ADC-848B-BDF7F60D2516}" presName="background2" presStyleLbl="node2" presStyleIdx="3" presStyleCnt="4"/>
      <dgm:spPr/>
      <dgm:t>
        <a:bodyPr/>
        <a:lstStyle/>
        <a:p>
          <a:endParaRPr lang="ru-RU"/>
        </a:p>
      </dgm:t>
    </dgm:pt>
    <dgm:pt modelId="{330A2268-0A4A-4D6A-A64D-92659B08E4AF}" type="pres">
      <dgm:prSet presAssocID="{A1EB2E09-0BEE-4ADC-848B-BDF7F60D2516}" presName="text2" presStyleLbl="fgAcc2" presStyleIdx="3" presStyleCnt="4" custScaleX="130076" custScaleY="186967" custLinFactNeighborX="10287" custLinFactNeighborY="-12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37DA5A-9F8F-4866-9031-F06B05E42E67}" type="pres">
      <dgm:prSet presAssocID="{A1EB2E09-0BEE-4ADC-848B-BDF7F60D2516}" presName="hierChild3" presStyleCnt="0"/>
      <dgm:spPr/>
      <dgm:t>
        <a:bodyPr/>
        <a:lstStyle/>
        <a:p>
          <a:endParaRPr lang="ru-RU"/>
        </a:p>
      </dgm:t>
    </dgm:pt>
  </dgm:ptLst>
  <dgm:cxnLst>
    <dgm:cxn modelId="{D3A98451-C47F-4282-B493-4CBE39C0F831}" type="presOf" srcId="{A1EB2E09-0BEE-4ADC-848B-BDF7F60D2516}" destId="{330A2268-0A4A-4D6A-A64D-92659B08E4AF}" srcOrd="0" destOrd="0" presId="urn:microsoft.com/office/officeart/2005/8/layout/hierarchy1"/>
    <dgm:cxn modelId="{DE8A4CEF-C9ED-40F8-9485-3D58B37B7E36}" type="presOf" srcId="{94C8FD62-25B0-4777-ACC5-2836BA5A600E}" destId="{AD8FFD6F-4D34-4FEC-8912-03FF65FDE136}" srcOrd="0" destOrd="0" presId="urn:microsoft.com/office/officeart/2005/8/layout/hierarchy1"/>
    <dgm:cxn modelId="{287B6A98-812E-4D2D-AEDC-7AA5A486BCED}" srcId="{94C8FD62-25B0-4777-ACC5-2836BA5A600E}" destId="{A4843420-5BDD-4681-BC09-D07FF965B2D5}" srcOrd="0" destOrd="0" parTransId="{60120EC8-BA52-4329-AD10-D7FA49692E74}" sibTransId="{DF914DA4-11B3-4D52-B7BB-841D818EAB59}"/>
    <dgm:cxn modelId="{020AE174-ED69-44A1-B6C2-BF2DD63DB891}" srcId="{94C8FD62-25B0-4777-ACC5-2836BA5A600E}" destId="{A1EB2E09-0BEE-4ADC-848B-BDF7F60D2516}" srcOrd="3" destOrd="0" parTransId="{6F80F74D-CFE2-44FC-87C0-3BEB5CFD2547}" sibTransId="{5D2B2491-3441-41E5-BA3C-F4BBA416A6C4}"/>
    <dgm:cxn modelId="{162CE3EE-45D9-4394-810E-4EEB5B452CCE}" type="presOf" srcId="{05C26017-C4F6-48EE-A539-E0FF79024E27}" destId="{9F028500-B23B-4E07-AD08-5FBDBA700B2A}" srcOrd="0" destOrd="0" presId="urn:microsoft.com/office/officeart/2005/8/layout/hierarchy1"/>
    <dgm:cxn modelId="{9D1C81D8-987E-45F3-874F-F36D6545A578}" type="presOf" srcId="{8248AA6D-0D2E-4024-B457-9CC4B4FA8179}" destId="{CBB7463E-B321-4E7C-B7B0-0E75FE30D216}" srcOrd="0" destOrd="0" presId="urn:microsoft.com/office/officeart/2005/8/layout/hierarchy1"/>
    <dgm:cxn modelId="{BEBE765D-0271-4131-84E0-EFD8C1DE027D}" srcId="{8248AA6D-0D2E-4024-B457-9CC4B4FA8179}" destId="{94C8FD62-25B0-4777-ACC5-2836BA5A600E}" srcOrd="0" destOrd="0" parTransId="{2BE7AC80-49BA-41CB-8966-4A762A81B332}" sibTransId="{68ECA08F-1769-4ECD-9FD3-B2EDFDB96685}"/>
    <dgm:cxn modelId="{BBD35247-C9BD-491E-ADA6-43449D6FC53E}" type="presOf" srcId="{6F80F74D-CFE2-44FC-87C0-3BEB5CFD2547}" destId="{12980C78-BFFC-4D81-AED6-31476AEB95E9}" srcOrd="0" destOrd="0" presId="urn:microsoft.com/office/officeart/2005/8/layout/hierarchy1"/>
    <dgm:cxn modelId="{8C5CA1BC-2D8D-4777-91BA-AE94B840A8CC}" type="presOf" srcId="{A4843420-5BDD-4681-BC09-D07FF965B2D5}" destId="{C487CE82-4392-4B30-830F-91B522EBA17E}" srcOrd="0" destOrd="0" presId="urn:microsoft.com/office/officeart/2005/8/layout/hierarchy1"/>
    <dgm:cxn modelId="{B00BA0FF-BE83-454E-8484-9F7EAA7A8C54}" srcId="{94C8FD62-25B0-4777-ACC5-2836BA5A600E}" destId="{30BB64F5-C5D3-4454-AD97-34DDFA38EF15}" srcOrd="2" destOrd="0" parTransId="{C67D9082-1D39-427E-AE8B-C2C6199D98E7}" sibTransId="{6AECF8B6-7211-4420-9075-A029ECF3AF80}"/>
    <dgm:cxn modelId="{4D88724A-157F-4186-809E-0137B7F3D9BA}" srcId="{94C8FD62-25B0-4777-ACC5-2836BA5A600E}" destId="{240FACA4-7809-40B4-A980-3690D891792D}" srcOrd="1" destOrd="0" parTransId="{05C26017-C4F6-48EE-A539-E0FF79024E27}" sibTransId="{A7A92C7A-095D-4D3E-8D5C-81D2C4E2867F}"/>
    <dgm:cxn modelId="{F3278156-3B0D-49B8-8ADE-B527DE97CCA3}" type="presOf" srcId="{240FACA4-7809-40B4-A980-3690D891792D}" destId="{5710EDB7-40AD-4747-B595-AD351A7AB183}" srcOrd="0" destOrd="0" presId="urn:microsoft.com/office/officeart/2005/8/layout/hierarchy1"/>
    <dgm:cxn modelId="{FBD0F313-67D9-4C94-96C4-903442841EC5}" type="presOf" srcId="{C67D9082-1D39-427E-AE8B-C2C6199D98E7}" destId="{07718A62-9806-4B4D-87BC-0F0EF3E7ABE7}" srcOrd="0" destOrd="0" presId="urn:microsoft.com/office/officeart/2005/8/layout/hierarchy1"/>
    <dgm:cxn modelId="{5FFFA2A3-B618-43DB-87CB-80DA56929128}" type="presOf" srcId="{30BB64F5-C5D3-4454-AD97-34DDFA38EF15}" destId="{0E57D5A1-8C4A-46B3-8652-369C7253F9C4}" srcOrd="0" destOrd="0" presId="urn:microsoft.com/office/officeart/2005/8/layout/hierarchy1"/>
    <dgm:cxn modelId="{F933418B-FB25-4526-9CFA-DDDB7368AA41}" type="presOf" srcId="{60120EC8-BA52-4329-AD10-D7FA49692E74}" destId="{2F241883-786E-41DF-8C50-D019AFF8E719}" srcOrd="0" destOrd="0" presId="urn:microsoft.com/office/officeart/2005/8/layout/hierarchy1"/>
    <dgm:cxn modelId="{DA0E2298-4487-4840-95E6-D176B08E35F1}" type="presParOf" srcId="{CBB7463E-B321-4E7C-B7B0-0E75FE30D216}" destId="{621FB26A-8ADA-482D-8025-59B6821902F0}" srcOrd="0" destOrd="0" presId="urn:microsoft.com/office/officeart/2005/8/layout/hierarchy1"/>
    <dgm:cxn modelId="{63D8CA6D-E23B-4011-9950-4F82B6549CB8}" type="presParOf" srcId="{621FB26A-8ADA-482D-8025-59B6821902F0}" destId="{0A4A9062-6063-45FD-B3BE-BA9B5EECC311}" srcOrd="0" destOrd="0" presId="urn:microsoft.com/office/officeart/2005/8/layout/hierarchy1"/>
    <dgm:cxn modelId="{38B8850D-CBF8-4F97-B592-89B679A1C3B3}" type="presParOf" srcId="{0A4A9062-6063-45FD-B3BE-BA9B5EECC311}" destId="{F28A1F01-5916-4FE7-A498-D3C01EE76509}" srcOrd="0" destOrd="0" presId="urn:microsoft.com/office/officeart/2005/8/layout/hierarchy1"/>
    <dgm:cxn modelId="{034166C0-576A-4112-B8D0-56F0F9F40482}" type="presParOf" srcId="{0A4A9062-6063-45FD-B3BE-BA9B5EECC311}" destId="{AD8FFD6F-4D34-4FEC-8912-03FF65FDE136}" srcOrd="1" destOrd="0" presId="urn:microsoft.com/office/officeart/2005/8/layout/hierarchy1"/>
    <dgm:cxn modelId="{889BF21F-A45B-4D35-B9D7-33A541F25F90}" type="presParOf" srcId="{621FB26A-8ADA-482D-8025-59B6821902F0}" destId="{F6AC2572-B271-4E12-B214-2DC1BDC82488}" srcOrd="1" destOrd="0" presId="urn:microsoft.com/office/officeart/2005/8/layout/hierarchy1"/>
    <dgm:cxn modelId="{42FCF355-35E8-4083-AE68-D7F653B8EE4F}" type="presParOf" srcId="{F6AC2572-B271-4E12-B214-2DC1BDC82488}" destId="{2F241883-786E-41DF-8C50-D019AFF8E719}" srcOrd="0" destOrd="0" presId="urn:microsoft.com/office/officeart/2005/8/layout/hierarchy1"/>
    <dgm:cxn modelId="{FD639B3B-8529-4892-9B08-57ABC882D0CB}" type="presParOf" srcId="{F6AC2572-B271-4E12-B214-2DC1BDC82488}" destId="{3F22606D-6108-45A1-A831-C1C78C1D546E}" srcOrd="1" destOrd="0" presId="urn:microsoft.com/office/officeart/2005/8/layout/hierarchy1"/>
    <dgm:cxn modelId="{EB62FC33-F5A3-433A-BD53-E0C647D3582A}" type="presParOf" srcId="{3F22606D-6108-45A1-A831-C1C78C1D546E}" destId="{E0646DE6-9D3E-4B59-9BD6-C7CB71860827}" srcOrd="0" destOrd="0" presId="urn:microsoft.com/office/officeart/2005/8/layout/hierarchy1"/>
    <dgm:cxn modelId="{249108C2-099F-4F30-95F4-FC0F92A85115}" type="presParOf" srcId="{E0646DE6-9D3E-4B59-9BD6-C7CB71860827}" destId="{8F9AD6D6-ED2B-40AE-B871-A1E7D2A5B8B4}" srcOrd="0" destOrd="0" presId="urn:microsoft.com/office/officeart/2005/8/layout/hierarchy1"/>
    <dgm:cxn modelId="{38244073-67DF-471B-9BF9-069F2CAAA233}" type="presParOf" srcId="{E0646DE6-9D3E-4B59-9BD6-C7CB71860827}" destId="{C487CE82-4392-4B30-830F-91B522EBA17E}" srcOrd="1" destOrd="0" presId="urn:microsoft.com/office/officeart/2005/8/layout/hierarchy1"/>
    <dgm:cxn modelId="{68E3E2A7-3812-4DD1-A296-A3B00A1F518D}" type="presParOf" srcId="{3F22606D-6108-45A1-A831-C1C78C1D546E}" destId="{712C2DB4-460A-48E3-B37D-3C0D277E6511}" srcOrd="1" destOrd="0" presId="urn:microsoft.com/office/officeart/2005/8/layout/hierarchy1"/>
    <dgm:cxn modelId="{22546F24-6EBA-42E3-AA14-FA6A5086777E}" type="presParOf" srcId="{F6AC2572-B271-4E12-B214-2DC1BDC82488}" destId="{9F028500-B23B-4E07-AD08-5FBDBA700B2A}" srcOrd="2" destOrd="0" presId="urn:microsoft.com/office/officeart/2005/8/layout/hierarchy1"/>
    <dgm:cxn modelId="{97EA352C-7C85-4D81-BEBE-B43D2D1F5DB6}" type="presParOf" srcId="{F6AC2572-B271-4E12-B214-2DC1BDC82488}" destId="{8D4CE4B7-0135-48AF-A2B4-596E1D4A3D21}" srcOrd="3" destOrd="0" presId="urn:microsoft.com/office/officeart/2005/8/layout/hierarchy1"/>
    <dgm:cxn modelId="{81482C02-DC3F-466E-9BCA-13040C05F788}" type="presParOf" srcId="{8D4CE4B7-0135-48AF-A2B4-596E1D4A3D21}" destId="{598EE960-3C7E-4FD9-A276-89C5F06DF5D6}" srcOrd="0" destOrd="0" presId="urn:microsoft.com/office/officeart/2005/8/layout/hierarchy1"/>
    <dgm:cxn modelId="{28F6E890-9723-4C12-A421-B5A520A6B02D}" type="presParOf" srcId="{598EE960-3C7E-4FD9-A276-89C5F06DF5D6}" destId="{7DF0D192-694A-4EBE-A951-F50366197A9B}" srcOrd="0" destOrd="0" presId="urn:microsoft.com/office/officeart/2005/8/layout/hierarchy1"/>
    <dgm:cxn modelId="{36BB9A3D-74E7-42C6-856F-291F555E9938}" type="presParOf" srcId="{598EE960-3C7E-4FD9-A276-89C5F06DF5D6}" destId="{5710EDB7-40AD-4747-B595-AD351A7AB183}" srcOrd="1" destOrd="0" presId="urn:microsoft.com/office/officeart/2005/8/layout/hierarchy1"/>
    <dgm:cxn modelId="{6D8AEBD4-1A65-4AA4-8E4E-EB47F60A5669}" type="presParOf" srcId="{8D4CE4B7-0135-48AF-A2B4-596E1D4A3D21}" destId="{F1D28F1C-BB73-420E-AC3C-042187E01D28}" srcOrd="1" destOrd="0" presId="urn:microsoft.com/office/officeart/2005/8/layout/hierarchy1"/>
    <dgm:cxn modelId="{CD2779A3-483B-46C3-8490-C545D76D27B8}" type="presParOf" srcId="{F6AC2572-B271-4E12-B214-2DC1BDC82488}" destId="{07718A62-9806-4B4D-87BC-0F0EF3E7ABE7}" srcOrd="4" destOrd="0" presId="urn:microsoft.com/office/officeart/2005/8/layout/hierarchy1"/>
    <dgm:cxn modelId="{92D40E19-D42C-4BEA-BA10-A07E56931BBD}" type="presParOf" srcId="{F6AC2572-B271-4E12-B214-2DC1BDC82488}" destId="{0D0141E9-5A65-4BF6-886B-A95F7F3D7E5D}" srcOrd="5" destOrd="0" presId="urn:microsoft.com/office/officeart/2005/8/layout/hierarchy1"/>
    <dgm:cxn modelId="{74DE1167-CCE2-4107-AAA3-FD9CD7CED45C}" type="presParOf" srcId="{0D0141E9-5A65-4BF6-886B-A95F7F3D7E5D}" destId="{0567642E-724F-48FA-B95D-17A79EE6FFF0}" srcOrd="0" destOrd="0" presId="urn:microsoft.com/office/officeart/2005/8/layout/hierarchy1"/>
    <dgm:cxn modelId="{13216F44-E017-4F4D-AE70-8DC7C241765B}" type="presParOf" srcId="{0567642E-724F-48FA-B95D-17A79EE6FFF0}" destId="{8B3A9CF6-C1CF-400E-AD39-42BEDCFDED60}" srcOrd="0" destOrd="0" presId="urn:microsoft.com/office/officeart/2005/8/layout/hierarchy1"/>
    <dgm:cxn modelId="{86643F5F-DFDB-44C0-8F4D-17F26FE9B2A1}" type="presParOf" srcId="{0567642E-724F-48FA-B95D-17A79EE6FFF0}" destId="{0E57D5A1-8C4A-46B3-8652-369C7253F9C4}" srcOrd="1" destOrd="0" presId="urn:microsoft.com/office/officeart/2005/8/layout/hierarchy1"/>
    <dgm:cxn modelId="{6B0557AA-71CE-4B85-B9A2-8C9323182538}" type="presParOf" srcId="{0D0141E9-5A65-4BF6-886B-A95F7F3D7E5D}" destId="{82FBF54F-9580-49D6-8443-9E58196333CF}" srcOrd="1" destOrd="0" presId="urn:microsoft.com/office/officeart/2005/8/layout/hierarchy1"/>
    <dgm:cxn modelId="{63F49340-BD09-4F87-81D5-00F3EB813F6E}" type="presParOf" srcId="{F6AC2572-B271-4E12-B214-2DC1BDC82488}" destId="{12980C78-BFFC-4D81-AED6-31476AEB95E9}" srcOrd="6" destOrd="0" presId="urn:microsoft.com/office/officeart/2005/8/layout/hierarchy1"/>
    <dgm:cxn modelId="{47B7D0DC-BCEF-4006-A292-2AA58DC24B23}" type="presParOf" srcId="{F6AC2572-B271-4E12-B214-2DC1BDC82488}" destId="{E0E5B515-B991-4F54-931D-B4203F9D4C6E}" srcOrd="7" destOrd="0" presId="urn:microsoft.com/office/officeart/2005/8/layout/hierarchy1"/>
    <dgm:cxn modelId="{690F9804-B79C-4114-92A5-B562D4BCC785}" type="presParOf" srcId="{E0E5B515-B991-4F54-931D-B4203F9D4C6E}" destId="{BBEF832E-3888-499E-A5C5-A9DC2F581F0C}" srcOrd="0" destOrd="0" presId="urn:microsoft.com/office/officeart/2005/8/layout/hierarchy1"/>
    <dgm:cxn modelId="{951026F4-D934-46EF-9BAB-3829B43B6E17}" type="presParOf" srcId="{BBEF832E-3888-499E-A5C5-A9DC2F581F0C}" destId="{62A0FAB5-E4C2-4BA3-A870-AB0A1544C3B0}" srcOrd="0" destOrd="0" presId="urn:microsoft.com/office/officeart/2005/8/layout/hierarchy1"/>
    <dgm:cxn modelId="{21ED724B-02CC-42D9-BBCE-12E1B297A47D}" type="presParOf" srcId="{BBEF832E-3888-499E-A5C5-A9DC2F581F0C}" destId="{330A2268-0A4A-4D6A-A64D-92659B08E4AF}" srcOrd="1" destOrd="0" presId="urn:microsoft.com/office/officeart/2005/8/layout/hierarchy1"/>
    <dgm:cxn modelId="{94EDB73C-CF60-4B4C-B506-513ADF5D9639}" type="presParOf" srcId="{E0E5B515-B991-4F54-931D-B4203F9D4C6E}" destId="{2337DA5A-9F8F-4866-9031-F06B05E42E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980C78-BFFC-4D81-AED6-31476AEB95E9}">
      <dsp:nvSpPr>
        <dsp:cNvPr id="0" name=""/>
        <dsp:cNvSpPr/>
      </dsp:nvSpPr>
      <dsp:spPr>
        <a:xfrm>
          <a:off x="3795826" y="2037302"/>
          <a:ext cx="3376561" cy="899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878"/>
              </a:lnTo>
              <a:lnTo>
                <a:pt x="3376561" y="747878"/>
              </a:lnTo>
              <a:lnTo>
                <a:pt x="3376561" y="8990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3F30C-E5E0-49FD-973B-52E7AC060249}">
      <dsp:nvSpPr>
        <dsp:cNvPr id="0" name=""/>
        <dsp:cNvSpPr/>
      </dsp:nvSpPr>
      <dsp:spPr>
        <a:xfrm>
          <a:off x="3795826" y="2037302"/>
          <a:ext cx="1144964" cy="899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878"/>
              </a:lnTo>
              <a:lnTo>
                <a:pt x="1144964" y="747878"/>
              </a:lnTo>
              <a:lnTo>
                <a:pt x="1144964" y="8990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28500-B23B-4E07-AD08-5FBDBA700B2A}">
      <dsp:nvSpPr>
        <dsp:cNvPr id="0" name=""/>
        <dsp:cNvSpPr/>
      </dsp:nvSpPr>
      <dsp:spPr>
        <a:xfrm>
          <a:off x="2914731" y="2037302"/>
          <a:ext cx="881095" cy="877802"/>
        </a:xfrm>
        <a:custGeom>
          <a:avLst/>
          <a:gdLst/>
          <a:ahLst/>
          <a:cxnLst/>
          <a:rect l="0" t="0" r="0" b="0"/>
          <a:pathLst>
            <a:path>
              <a:moveTo>
                <a:pt x="881095" y="0"/>
              </a:moveTo>
              <a:lnTo>
                <a:pt x="881095" y="726649"/>
              </a:lnTo>
              <a:lnTo>
                <a:pt x="0" y="726649"/>
              </a:lnTo>
              <a:lnTo>
                <a:pt x="0" y="8778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41883-786E-41DF-8C50-D019AFF8E719}">
      <dsp:nvSpPr>
        <dsp:cNvPr id="0" name=""/>
        <dsp:cNvSpPr/>
      </dsp:nvSpPr>
      <dsp:spPr>
        <a:xfrm>
          <a:off x="885497" y="2037302"/>
          <a:ext cx="2910329" cy="899032"/>
        </a:xfrm>
        <a:custGeom>
          <a:avLst/>
          <a:gdLst/>
          <a:ahLst/>
          <a:cxnLst/>
          <a:rect l="0" t="0" r="0" b="0"/>
          <a:pathLst>
            <a:path>
              <a:moveTo>
                <a:pt x="2910329" y="0"/>
              </a:moveTo>
              <a:lnTo>
                <a:pt x="2910329" y="747878"/>
              </a:lnTo>
              <a:lnTo>
                <a:pt x="0" y="747878"/>
              </a:lnTo>
              <a:lnTo>
                <a:pt x="0" y="8990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A1F01-5916-4FE7-A498-D3C01EE76509}">
      <dsp:nvSpPr>
        <dsp:cNvPr id="0" name=""/>
        <dsp:cNvSpPr/>
      </dsp:nvSpPr>
      <dsp:spPr>
        <a:xfrm>
          <a:off x="2594376" y="838161"/>
          <a:ext cx="2402899" cy="11991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FD6F-4D34-4FEC-8912-03FF65FDE136}">
      <dsp:nvSpPr>
        <dsp:cNvPr id="0" name=""/>
        <dsp:cNvSpPr/>
      </dsp:nvSpPr>
      <dsp:spPr>
        <a:xfrm>
          <a:off x="2775670" y="1010390"/>
          <a:ext cx="2402899" cy="1199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Ресурсы  </a:t>
          </a:r>
          <a:endParaRPr lang="ru-RU" sz="3600" b="1" kern="1200" dirty="0">
            <a:solidFill>
              <a:srgbClr val="0000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5670" y="1010390"/>
        <a:ext cx="2402899" cy="1199141"/>
      </dsp:txXfrm>
    </dsp:sp>
    <dsp:sp modelId="{8F9AD6D6-ED2B-40AE-B871-A1E7D2A5B8B4}">
      <dsp:nvSpPr>
        <dsp:cNvPr id="0" name=""/>
        <dsp:cNvSpPr/>
      </dsp:nvSpPr>
      <dsp:spPr>
        <a:xfrm>
          <a:off x="2837" y="2936334"/>
          <a:ext cx="1765320" cy="11929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7CE82-4392-4B30-830F-91B522EBA17E}">
      <dsp:nvSpPr>
        <dsp:cNvPr id="0" name=""/>
        <dsp:cNvSpPr/>
      </dsp:nvSpPr>
      <dsp:spPr>
        <a:xfrm>
          <a:off x="184131" y="3108563"/>
          <a:ext cx="1765320" cy="11929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131" y="3108563"/>
        <a:ext cx="1765320" cy="1192945"/>
      </dsp:txXfrm>
    </dsp:sp>
    <dsp:sp modelId="{7DF0D192-694A-4EBE-A951-F50366197A9B}">
      <dsp:nvSpPr>
        <dsp:cNvPr id="0" name=""/>
        <dsp:cNvSpPr/>
      </dsp:nvSpPr>
      <dsp:spPr>
        <a:xfrm>
          <a:off x="2098911" y="2915105"/>
          <a:ext cx="1631639" cy="1036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0EDB7-40AD-4747-B595-AD351A7AB183}">
      <dsp:nvSpPr>
        <dsp:cNvPr id="0" name=""/>
        <dsp:cNvSpPr/>
      </dsp:nvSpPr>
      <dsp:spPr>
        <a:xfrm>
          <a:off x="2280204" y="3087333"/>
          <a:ext cx="1631639" cy="1036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оснащение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80204" y="3087333"/>
        <a:ext cx="1631639" cy="1036091"/>
      </dsp:txXfrm>
    </dsp:sp>
    <dsp:sp modelId="{569F8C68-0B39-4230-904A-18E203035AB9}">
      <dsp:nvSpPr>
        <dsp:cNvPr id="0" name=""/>
        <dsp:cNvSpPr/>
      </dsp:nvSpPr>
      <dsp:spPr>
        <a:xfrm>
          <a:off x="4124971" y="2936334"/>
          <a:ext cx="1631639" cy="1036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12595-8A2B-4814-B2FA-D0E78DFCB7AC}">
      <dsp:nvSpPr>
        <dsp:cNvPr id="0" name=""/>
        <dsp:cNvSpPr/>
      </dsp:nvSpPr>
      <dsp:spPr>
        <a:xfrm>
          <a:off x="4306264" y="3108563"/>
          <a:ext cx="1631639" cy="1036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Программно-методическое обеспечение</a:t>
          </a:r>
          <a:endParaRPr lang="ru-RU" sz="1800" b="1" kern="1200" dirty="0">
            <a:solidFill>
              <a:srgbClr val="3333FF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06264" y="3108563"/>
        <a:ext cx="1631639" cy="1036091"/>
      </dsp:txXfrm>
    </dsp:sp>
    <dsp:sp modelId="{62A0FAB5-E4C2-4BA3-A870-AB0A1544C3B0}">
      <dsp:nvSpPr>
        <dsp:cNvPr id="0" name=""/>
        <dsp:cNvSpPr/>
      </dsp:nvSpPr>
      <dsp:spPr>
        <a:xfrm>
          <a:off x="6119197" y="2936334"/>
          <a:ext cx="2106381" cy="1036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A2268-0A4A-4D6A-A64D-92659B08E4AF}">
      <dsp:nvSpPr>
        <dsp:cNvPr id="0" name=""/>
        <dsp:cNvSpPr/>
      </dsp:nvSpPr>
      <dsp:spPr>
        <a:xfrm>
          <a:off x="6300491" y="3108563"/>
          <a:ext cx="2106381" cy="10360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поддержка 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00491" y="3108563"/>
        <a:ext cx="2106381" cy="103609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980C78-BFFC-4D81-AED6-31476AEB95E9}">
      <dsp:nvSpPr>
        <dsp:cNvPr id="0" name=""/>
        <dsp:cNvSpPr/>
      </dsp:nvSpPr>
      <dsp:spPr>
        <a:xfrm>
          <a:off x="3840759" y="1787893"/>
          <a:ext cx="3462961" cy="68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9525"/>
              </a:lnTo>
              <a:lnTo>
                <a:pt x="3462961" y="549525"/>
              </a:lnTo>
              <a:lnTo>
                <a:pt x="3462961" y="6840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18A62-9806-4B4D-87BC-0F0EF3E7ABE7}">
      <dsp:nvSpPr>
        <dsp:cNvPr id="0" name=""/>
        <dsp:cNvSpPr/>
      </dsp:nvSpPr>
      <dsp:spPr>
        <a:xfrm>
          <a:off x="3840759" y="1787893"/>
          <a:ext cx="1334016" cy="800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722"/>
              </a:lnTo>
              <a:lnTo>
                <a:pt x="1334016" y="665722"/>
              </a:lnTo>
              <a:lnTo>
                <a:pt x="1334016" y="800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28500-B23B-4E07-AD08-5FBDBA700B2A}">
      <dsp:nvSpPr>
        <dsp:cNvPr id="0" name=""/>
        <dsp:cNvSpPr/>
      </dsp:nvSpPr>
      <dsp:spPr>
        <a:xfrm>
          <a:off x="3054559" y="1787893"/>
          <a:ext cx="786200" cy="781373"/>
        </a:xfrm>
        <a:custGeom>
          <a:avLst/>
          <a:gdLst/>
          <a:ahLst/>
          <a:cxnLst/>
          <a:rect l="0" t="0" r="0" b="0"/>
          <a:pathLst>
            <a:path>
              <a:moveTo>
                <a:pt x="786200" y="0"/>
              </a:moveTo>
              <a:lnTo>
                <a:pt x="786200" y="646825"/>
              </a:lnTo>
              <a:lnTo>
                <a:pt x="0" y="646825"/>
              </a:lnTo>
              <a:lnTo>
                <a:pt x="0" y="7813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41883-786E-41DF-8C50-D019AFF8E719}">
      <dsp:nvSpPr>
        <dsp:cNvPr id="0" name=""/>
        <dsp:cNvSpPr/>
      </dsp:nvSpPr>
      <dsp:spPr>
        <a:xfrm>
          <a:off x="926296" y="1787893"/>
          <a:ext cx="2914462" cy="800271"/>
        </a:xfrm>
        <a:custGeom>
          <a:avLst/>
          <a:gdLst/>
          <a:ahLst/>
          <a:cxnLst/>
          <a:rect l="0" t="0" r="0" b="0"/>
          <a:pathLst>
            <a:path>
              <a:moveTo>
                <a:pt x="2914462" y="0"/>
              </a:moveTo>
              <a:lnTo>
                <a:pt x="2914462" y="665722"/>
              </a:lnTo>
              <a:lnTo>
                <a:pt x="0" y="665722"/>
              </a:lnTo>
              <a:lnTo>
                <a:pt x="0" y="8002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A1F01-5916-4FE7-A498-D3C01EE76509}">
      <dsp:nvSpPr>
        <dsp:cNvPr id="0" name=""/>
        <dsp:cNvSpPr/>
      </dsp:nvSpPr>
      <dsp:spPr>
        <a:xfrm>
          <a:off x="2571275" y="720481"/>
          <a:ext cx="2538969" cy="10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FD6F-4D34-4FEC-8912-03FF65FDE136}">
      <dsp:nvSpPr>
        <dsp:cNvPr id="0" name=""/>
        <dsp:cNvSpPr/>
      </dsp:nvSpPr>
      <dsp:spPr>
        <a:xfrm>
          <a:off x="2732653" y="873790"/>
          <a:ext cx="2538969" cy="1067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Проблемы  </a:t>
          </a:r>
          <a:endParaRPr lang="ru-RU" sz="3600" b="1" kern="1200" dirty="0">
            <a:solidFill>
              <a:srgbClr val="0000CC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32653" y="873790"/>
        <a:ext cx="2538969" cy="1067412"/>
      </dsp:txXfrm>
    </dsp:sp>
    <dsp:sp modelId="{8F9AD6D6-ED2B-40AE-B871-A1E7D2A5B8B4}">
      <dsp:nvSpPr>
        <dsp:cNvPr id="0" name=""/>
        <dsp:cNvSpPr/>
      </dsp:nvSpPr>
      <dsp:spPr>
        <a:xfrm>
          <a:off x="1357" y="2588164"/>
          <a:ext cx="1849878" cy="1617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7CE82-4392-4B30-830F-91B522EBA17E}">
      <dsp:nvSpPr>
        <dsp:cNvPr id="0" name=""/>
        <dsp:cNvSpPr/>
      </dsp:nvSpPr>
      <dsp:spPr>
        <a:xfrm>
          <a:off x="162735" y="2741473"/>
          <a:ext cx="1849878" cy="1617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перехода на дистанционный режим обучения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735" y="2741473"/>
        <a:ext cx="1849878" cy="1617447"/>
      </dsp:txXfrm>
    </dsp:sp>
    <dsp:sp modelId="{7DF0D192-694A-4EBE-A951-F50366197A9B}">
      <dsp:nvSpPr>
        <dsp:cNvPr id="0" name=""/>
        <dsp:cNvSpPr/>
      </dsp:nvSpPr>
      <dsp:spPr>
        <a:xfrm>
          <a:off x="2145655" y="2569266"/>
          <a:ext cx="1817809" cy="16763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0EDB7-40AD-4747-B595-AD351A7AB183}">
      <dsp:nvSpPr>
        <dsp:cNvPr id="0" name=""/>
        <dsp:cNvSpPr/>
      </dsp:nvSpPr>
      <dsp:spPr>
        <a:xfrm>
          <a:off x="2307032" y="2722575"/>
          <a:ext cx="1817809" cy="16763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контроля за процессом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07032" y="2722575"/>
        <a:ext cx="1817809" cy="1676371"/>
      </dsp:txXfrm>
    </dsp:sp>
    <dsp:sp modelId="{8B3A9CF6-C1CF-400E-AD39-42BEDCFDED60}">
      <dsp:nvSpPr>
        <dsp:cNvPr id="0" name=""/>
        <dsp:cNvSpPr/>
      </dsp:nvSpPr>
      <dsp:spPr>
        <a:xfrm>
          <a:off x="4314556" y="2588164"/>
          <a:ext cx="1720440" cy="16181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7D5A1-8C4A-46B3-8652-369C7253F9C4}">
      <dsp:nvSpPr>
        <dsp:cNvPr id="0" name=""/>
        <dsp:cNvSpPr/>
      </dsp:nvSpPr>
      <dsp:spPr>
        <a:xfrm>
          <a:off x="4475933" y="2741473"/>
          <a:ext cx="1720440" cy="1618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готовность участников педагогического процесса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5933" y="2741473"/>
        <a:ext cx="1720440" cy="1618129"/>
      </dsp:txXfrm>
    </dsp:sp>
    <dsp:sp modelId="{62A0FAB5-E4C2-4BA3-A870-AB0A1544C3B0}">
      <dsp:nvSpPr>
        <dsp:cNvPr id="0" name=""/>
        <dsp:cNvSpPr/>
      </dsp:nvSpPr>
      <dsp:spPr>
        <a:xfrm>
          <a:off x="6359109" y="2471967"/>
          <a:ext cx="1889223" cy="1724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A2268-0A4A-4D6A-A64D-92659B08E4AF}">
      <dsp:nvSpPr>
        <dsp:cNvPr id="0" name=""/>
        <dsp:cNvSpPr/>
      </dsp:nvSpPr>
      <dsp:spPr>
        <a:xfrm>
          <a:off x="6520487" y="2625275"/>
          <a:ext cx="1889223" cy="1724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Загруженность сети Интернет</a:t>
          </a:r>
          <a:endParaRPr lang="ru-RU" sz="1800" b="1" kern="1200" dirty="0">
            <a:solidFill>
              <a:srgbClr val="3333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20487" y="2625275"/>
        <a:ext cx="1889223" cy="1724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338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3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7335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505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620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4455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998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942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715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0846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589B6-8F2E-4105-ABED-873CE29F39CB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43C6A-C2C4-47C5-B11E-D4FF8D7942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912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&#1053;&#1040;&#1063;&#1040;&#1051;&#1054;%20&#1064;&#1054;&#1059;.mp4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11" Type="http://schemas.microsoft.com/office/2007/relationships/hdphoto" Target="../media/hdphoto2.wdp"/><Relationship Id="rId10" Type="http://schemas.openxmlformats.org/officeDocument/2006/relationships/image" Target="../media/image4.png"/><Relationship Id="rId9" Type="http://schemas.openxmlformats.org/officeDocument/2006/relationships/image" Target="../media/image3.png"/><Relationship Id="rId1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oektoria.online/lessons" TargetMode="Externa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yunona_i_avos_-_allilujya_lyubvi_minus_get-tune_net.mp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&#1053;&#1040;&#1063;&#1040;&#1051;&#1054;%20&#1064;&#1054;&#1059;.mp4" TargetMode="External"/><Relationship Id="rId13" Type="http://schemas.openxmlformats.org/officeDocument/2006/relationships/image" Target="../media/image7.jpeg"/><Relationship Id="rId1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5.jpeg"/><Relationship Id="rId1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1.xml"/><Relationship Id="rId1" Type="http://schemas.openxmlformats.org/officeDocument/2006/relationships/slideLayout" Target="../slideLayouts/slideLayout1.xml"/><Relationship Id="rId11" Type="http://schemas.microsoft.com/office/2007/relationships/hdphoto" Target="../media/hdphoto2.wdp"/><Relationship Id="rId1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9" Type="http://schemas.openxmlformats.org/officeDocument/2006/relationships/image" Target="../media/image3.png"/><Relationship Id="rId1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&#1053;&#1040;&#1063;&#1040;&#1051;&#1054;%20&#1064;&#1054;&#1059;.mp4" TargetMode="External"/><Relationship Id="rId13" Type="http://schemas.openxmlformats.org/officeDocument/2006/relationships/image" Target="../media/image7.jpeg"/><Relationship Id="rId1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5.jpeg"/><Relationship Id="rId1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2.xml"/><Relationship Id="rId1" Type="http://schemas.openxmlformats.org/officeDocument/2006/relationships/slideLayout" Target="../slideLayouts/slideLayout1.xml"/><Relationship Id="rId11" Type="http://schemas.microsoft.com/office/2007/relationships/hdphoto" Target="../media/hdphoto2.wdp"/><Relationship Id="rId15" Type="http://schemas.openxmlformats.org/officeDocument/2006/relationships/diagramLayout" Target="../diagrams/layout2.xml"/><Relationship Id="rId10" Type="http://schemas.openxmlformats.org/officeDocument/2006/relationships/image" Target="../media/image4.png"/><Relationship Id="rId9" Type="http://schemas.openxmlformats.org/officeDocument/2006/relationships/image" Target="../media/image3.png"/><Relationship Id="rId1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&#1074;&#1099;&#1093;&#1086;&#1076;%20&#1082;&#1086;&#1084;&#1072;&#1085;&#1076;&#1099;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ssroom.google.com/u/1/c/Njc1MzExMzE4NjVa" TargetMode="Externa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:\Картинки ДОД\обложка_2017\фон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96" b="12040"/>
          <a:stretch/>
        </p:blipFill>
        <p:spPr bwMode="auto">
          <a:xfrm>
            <a:off x="-60159" y="2165591"/>
            <a:ext cx="7300475" cy="470444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622" y="2139281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6" name="Рисунок 5" descr="F:\Картинки ДОД\обложка_2017\Rannee-obuchenie-i-razvitie-rebenka-2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9935" y="4009470"/>
            <a:ext cx="3712210" cy="203898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7" name="Рисунок 6" descr="F:\Картинки ДОД\обложка_2017\imagination.jpg">
            <a:hlinkClick r:id="rId8" action="ppaction://hlinkfile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4805" y="2728621"/>
            <a:ext cx="2535555" cy="216662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zhurba_nn\Desktop\Картинки ДОД\learningInfinity-7.jpg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83" b="2837"/>
          <a:stretch/>
        </p:blipFill>
        <p:spPr bwMode="auto">
          <a:xfrm>
            <a:off x="3885301" y="4848553"/>
            <a:ext cx="2395855" cy="2085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9258" y="1067769"/>
            <a:ext cx="9745733" cy="2395865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748147"/>
            <a:ext cx="10676598" cy="245257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«Дом детского творчества» муниципального образования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«Лениногорский муниципальный район» РТ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sz="2000" b="1" dirty="0" smtClean="0">
                <a:latin typeface="Georgia" panose="02040502050405020303" pitchFamily="18" charset="0"/>
              </a:rPr>
              <a:t>ПЕРЕХОД </a:t>
            </a:r>
            <a:r>
              <a:rPr lang="ru-RU" sz="2000" b="1" dirty="0" smtClean="0">
                <a:latin typeface="Georgia" panose="02040502050405020303" pitchFamily="18" charset="0"/>
              </a:rPr>
              <a:t>К ДИСТАНЦИОННОМУ ОБУЧЕНИЮ В ДОД:</a:t>
            </a:r>
            <a:r>
              <a:rPr lang="ru-RU" sz="2000" dirty="0" smtClean="0">
                <a:latin typeface="Georgia" panose="02040502050405020303" pitchFamily="18" charset="0"/>
              </a:rPr>
              <a:t/>
            </a:r>
            <a:br>
              <a:rPr lang="ru-RU" sz="2000" dirty="0" smtClean="0">
                <a:latin typeface="Georgia" panose="02040502050405020303" pitchFamily="18" charset="0"/>
              </a:rPr>
            </a:br>
            <a:r>
              <a:rPr lang="ru-RU" sz="2000" dirty="0" smtClean="0">
                <a:latin typeface="Georgia" panose="02040502050405020303" pitchFamily="18" charset="0"/>
              </a:rPr>
              <a:t>         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ОТ ПАНИКИ ДО ПРИМЕНЕНИЯ ИНТЕРАКТИВНЫХ ФОРМ В УСЛОВИЯХ РЕАЛИЗАЦИИ ДОПОЛНИТЕЛЬНЫХ ОБЩЕОБРАЗОВАТЕЛЬНЫХ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ПРОГРАММ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i="1" dirty="0" smtClean="0">
                <a:latin typeface="Georgia" panose="02040502050405020303" pitchFamily="18" charset="0"/>
              </a:rPr>
              <a:t>Семёнова Татьяна Михайловна,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i="1" dirty="0" smtClean="0">
                <a:latin typeface="Georgia" panose="02040502050405020303" pitchFamily="18" charset="0"/>
              </a:rPr>
              <a:t>директор МБУДО «ДДТ» МО «ЛМР»  РТ</a:t>
            </a:r>
            <a:endParaRPr lang="ru-RU" sz="2000" i="1" dirty="0" smtClean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solidFill>
                <a:srgbClr val="0000CC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565233" y="5849639"/>
            <a:ext cx="6139872" cy="165576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+mj-ea"/>
                <a:cs typeface="+mj-cs"/>
              </a:rPr>
              <a:t>10.04.2020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Georgia" panose="02040502050405020303" pitchFamily="18" charset="0"/>
                <a:ea typeface="+mj-ea"/>
                <a:cs typeface="+mj-cs"/>
              </a:rPr>
              <a:t>Г.Лениногорск</a:t>
            </a:r>
            <a:endParaRPr lang="ru-RU" b="1" dirty="0">
              <a:solidFill>
                <a:srgbClr val="FF0000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0" name="Picture 2" descr="https://witchykitchen.ru/wp-content/uploads/2017/02/ab490b13fb15a8ea5d00e64a06fc04ca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898"/>
          <a:stretch/>
        </p:blipFill>
        <p:spPr bwMode="auto">
          <a:xfrm>
            <a:off x="9565574" y="2940871"/>
            <a:ext cx="2352851" cy="2103833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ftp.tvsamara.ru/upload/iblock/11e/11e19b9b64c06ca7a081bfa0d5185fd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8226" y="3051757"/>
            <a:ext cx="2221865" cy="2072683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zvr-102.ucoz.ru/_si/0/69985764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720" r="24256"/>
          <a:stretch/>
        </p:blipFill>
        <p:spPr bwMode="auto">
          <a:xfrm>
            <a:off x="311321" y="4895241"/>
            <a:ext cx="2882179" cy="1846738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379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65564" y="1776413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71580" y="3851714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7" descr="IMG_8346"/>
          <p:cNvPicPr>
            <a:picLocks noChangeAspect="1" noChangeArrowheads="1"/>
          </p:cNvPicPr>
          <p:nvPr/>
        </p:nvPicPr>
        <p:blipFill>
          <a:blip r:embed="rId4" cstate="print"/>
          <a:srcRect t="8090" b="16179"/>
          <a:stretch>
            <a:fillRect/>
          </a:stretch>
        </p:blipFill>
        <p:spPr bwMode="auto">
          <a:xfrm>
            <a:off x="417616" y="0"/>
            <a:ext cx="2978727" cy="3386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505197" y="2161310"/>
            <a:ext cx="8354291" cy="364374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Занятия в хореографическом объединении разработаны в формате заочного обучения на основе действующей дополнительной общеобразовательной программы «Пируэт» с учётом возможности применения дистанционных технологий.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Занятия имеют чёткую поэтапную инструкцию для детей и включают в себя: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-изучение тем теоретической части программы через материалы составленные педагогом, самостоятельный поиск в интернете, просмотр видео-уроков, концертов, фестивалей (например: «Танцы народов мира», «Танцы народов Поволжья», «Характер мелодии», «Современные танцы», «Танцевальная разминка» и другие);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-практические задания: изучение позиций рук, ног, движения танцев, изучение движений разминки, выполнение партерной гимнастики и др. Образцы движений учащиеся смотрят по ссылкам, указанным педагогом, через личное общение -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zoom-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сервис,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группу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whatsApp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skype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Форма контроля – выполнение творческих работ (описание и зарисовка танцевальных костюмов), письменное сообщение о истории танцев, фото-видео отчёт  о выполнении танцевальных движений.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-обратная связь –через ,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группу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whatsApp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skype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электронную почту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52653" y="207818"/>
            <a:ext cx="6594753" cy="2014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Витакова Зульфия Ильдусовна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физкультурно-спортивной направленности, руководитель образцового хореографического ансамбля танца «Пируэт»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65564" y="1776413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85435" y="3768586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8356" y="247071"/>
            <a:ext cx="2797316" cy="2797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914108" y="0"/>
            <a:ext cx="6594753" cy="25183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Котлярова </a:t>
            </a:r>
            <a:b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Ольга Юрьевна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художественной направленности, </a:t>
            </a:r>
            <a:b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руководитель объединения декоративно-прикладного профиля  «Фантазия»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896233" y="2486538"/>
            <a:ext cx="7215114" cy="378957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Занятия в объединении проходят с использованием сервиса хранения файлов-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Google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Диск.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облачном хранении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Google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Диск педагог создает папку с названием темы занятия. В папке содержится информация для изучения теории по изучаемой теме( презентация,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видео-материал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фото).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Также содержится инструкция для выполнения практической работы в виде документа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Word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где описаны необходимые материалы, основные этапы работы, сроки выполнения работы. Педагог  копирует ссылку на папку с материалами, отправляет учащимся и родителям используя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WhatsApp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Messenger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В одно нажатие на ссылку учащиеся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родители переходят в облачное хранилище, где видят весь материал для работы.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Ответы на  вопросы при изучении темы и консультацию по творческой работе учащиеся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родители получают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педагога путем звонков либо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WhatsApp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Messenger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Фото завершенной творческой работы учащиеся присылают педагогу через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WhatsApp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Messenger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65564" y="1776413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57726" y="3810150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Picture 2" descr="C:\Documents and Settings\My\Рабочий стол\ф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565" y="0"/>
            <a:ext cx="2424977" cy="4041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961564" y="0"/>
            <a:ext cx="8366078" cy="15831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Кушилкова Ирина Евгеньевна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педагог дополнительного образования естественнонаучной направленности, руководитель экологического объединения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9888" y="1542197"/>
            <a:ext cx="8882004" cy="53158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реализации дополнительной  общеобразовательной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общеразвивающей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программы «Исследователи природы» активно применяет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онлайн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ресурсы для организации электронного обучения. В своей работе педагог  использует сервис по созданию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онлайн-тестов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опросов и сбора обратной связи -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Google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Forms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Данный сервис имеет лаконичный дизайн, простой и понятный интерфейс. Педагог  создаёт собственные формы: опросы и анкеты, домашние задания, учебные тесты, а так же настроила их проверку и учащиеся имеют возможность присылать результаты работы.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Вместе с учащимися подключается к трансляции открытых уроков  в режиме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он-лайн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открытом доступе на портале «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ПроеКТОрия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https://proektoria.online/lessons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спикерами которого являются известные учёные, исследователи.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Также обучение ведётся через популярные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мессенджеры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WhatsApp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Viber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F:\Картинки ДОД\Конференция 2014\фоны\ruki_kraska_deti_schaste_pozitiv_ulybki_92895_640x360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056" y="-38844"/>
            <a:ext cx="12261056" cy="6896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25782" y="3047999"/>
            <a:ext cx="9684327" cy="527339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rgbClr val="0033CC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0033CC"/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rgbClr val="0033CC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240631" y="1105644"/>
            <a:ext cx="9593263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/>
            </a:r>
            <a:br>
              <a:rPr lang="ru-RU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endParaRPr lang="ru-RU" sz="3200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28800" y="0"/>
            <a:ext cx="8936182" cy="14700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</a:rPr>
              <a:t>УСПЕХОВ!!!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Успех это решение, это действие, это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процесс.</a:t>
            </a:r>
          </a:p>
          <a:p>
            <a:pPr algn="ctr"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  <a:ea typeface="+mj-ea"/>
                <a:cs typeface="+mj-cs"/>
              </a:rPr>
              <a:t>Благодарю </a:t>
            </a:r>
            <a:r>
              <a:rPr lang="ru-RU" sz="4800" b="1" dirty="0">
                <a:solidFill>
                  <a:srgbClr val="C00000"/>
                </a:solidFill>
                <a:latin typeface="Georgia" pitchFamily="18" charset="0"/>
                <a:ea typeface="+mj-ea"/>
                <a:cs typeface="+mj-cs"/>
              </a:rPr>
              <a:t>за внимание</a:t>
            </a:r>
            <a:r>
              <a:rPr lang="ru-RU" sz="4800" b="1" dirty="0" smtClean="0">
                <a:solidFill>
                  <a:srgbClr val="C00000"/>
                </a:solidFill>
                <a:latin typeface="Georgia" pitchFamily="18" charset="0"/>
                <a:ea typeface="+mj-ea"/>
                <a:cs typeface="+mj-cs"/>
              </a:rPr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197257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087" y="0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19" name="Рисунок 18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752" y="0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9" name="Рисунок 8" descr="F:\Картинки ДОД\обложка_2017\фон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96" b="12040"/>
          <a:stretch/>
        </p:blipFill>
        <p:spPr bwMode="auto">
          <a:xfrm>
            <a:off x="-60159" y="2165591"/>
            <a:ext cx="7300475" cy="470444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622" y="2139281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6" name="Рисунок 5" descr="F:\Картинки ДОД\обложка_2017\Rannee-obuchenie-i-razvitie-rebenka-2.jpg"/>
          <p:cNvPicPr/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789" y="4175724"/>
            <a:ext cx="3712210" cy="203898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7" name="Рисунок 6" descr="F:\Картинки ДОД\обложка_2017\imagination.jpg">
            <a:hlinkClick r:id="rId8" action="ppaction://hlinkfile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805" y="2728621"/>
            <a:ext cx="2535555" cy="216662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zhurba_nn\Desktop\Картинки ДОД\learningInfinity-7.jpg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383" b="2837"/>
          <a:stretch/>
        </p:blipFill>
        <p:spPr bwMode="auto">
          <a:xfrm>
            <a:off x="3871446" y="4578061"/>
            <a:ext cx="2395855" cy="2085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6565233" y="5849639"/>
            <a:ext cx="6139872" cy="165576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0" name="Picture 2" descr="https://witchykitchen.ru/wp-content/uploads/2017/02/ab490b13fb15a8ea5d00e64a06fc04ca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98"/>
          <a:stretch/>
        </p:blipFill>
        <p:spPr bwMode="auto">
          <a:xfrm>
            <a:off x="9593283" y="294653"/>
            <a:ext cx="2352851" cy="2103833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zvr-102.ucoz.ru/_si/0/69985764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720" r="24256"/>
          <a:stretch/>
        </p:blipFill>
        <p:spPr bwMode="auto">
          <a:xfrm>
            <a:off x="311321" y="4895241"/>
            <a:ext cx="2882179" cy="1846738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13824491"/>
              </p:ext>
            </p:extLst>
          </p:nvPr>
        </p:nvGraphicFramePr>
        <p:xfrm>
          <a:off x="1773382" y="180109"/>
          <a:ext cx="8409711" cy="5564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="" xmlns:p14="http://schemas.microsoft.com/office/powerpoint/2010/main" val="98379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4087" y="0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19" name="Рисунок 18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752" y="0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9" name="Рисунок 8" descr="F:\Картинки ДОД\обложка_2017\фон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96" b="12040"/>
          <a:stretch/>
        </p:blipFill>
        <p:spPr bwMode="auto">
          <a:xfrm>
            <a:off x="-60159" y="2165591"/>
            <a:ext cx="7300475" cy="470444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622" y="2139281"/>
            <a:ext cx="8193248" cy="53483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6" name="Рисунок 5" descr="F:\Картинки ДОД\обложка_2017\Rannee-obuchenie-i-razvitie-rebenka-2.jpg"/>
          <p:cNvPicPr/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789" y="4175724"/>
            <a:ext cx="3712210" cy="203898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7" name="Рисунок 6" descr="F:\Картинки ДОД\обложка_2017\imagination.jpg">
            <a:hlinkClick r:id="rId8" action="ppaction://hlinkfile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805" y="2728621"/>
            <a:ext cx="2535555" cy="216662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zhurba_nn\Desktop\Картинки ДОД\learningInfinity-7.jpg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383" b="2837"/>
          <a:stretch/>
        </p:blipFill>
        <p:spPr bwMode="auto">
          <a:xfrm>
            <a:off x="3871446" y="4578061"/>
            <a:ext cx="2395855" cy="2085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6565233" y="5849639"/>
            <a:ext cx="6139872" cy="165576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0" name="Picture 2" descr="https://witchykitchen.ru/wp-content/uploads/2017/02/ab490b13fb15a8ea5d00e64a06fc04ca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98"/>
          <a:stretch/>
        </p:blipFill>
        <p:spPr bwMode="auto">
          <a:xfrm>
            <a:off x="9593283" y="294653"/>
            <a:ext cx="2352851" cy="2103833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zvr-102.ucoz.ru/_si/0/69985764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720" r="24256"/>
          <a:stretch/>
        </p:blipFill>
        <p:spPr bwMode="auto">
          <a:xfrm>
            <a:off x="311321" y="4895241"/>
            <a:ext cx="2882179" cy="1846738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13824491"/>
              </p:ext>
            </p:extLst>
          </p:nvPr>
        </p:nvGraphicFramePr>
        <p:xfrm>
          <a:off x="1911927" y="207818"/>
          <a:ext cx="8409711" cy="5564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="" xmlns:p14="http://schemas.microsoft.com/office/powerpoint/2010/main" val="98379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0" y="1708150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57726" y="3810150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Заголовок 13"/>
          <p:cNvSpPr txBox="1">
            <a:spLocks/>
          </p:cNvSpPr>
          <p:nvPr/>
        </p:nvSpPr>
        <p:spPr>
          <a:xfrm>
            <a:off x="1818755" y="184482"/>
            <a:ext cx="9005846" cy="628123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5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54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altLang="ru-RU" sz="54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210158" y="196696"/>
            <a:ext cx="779171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ПРОБЛЕМ: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 перехода на дистанционный режим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обучения: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изучение, анализ, применение в практике работы различных методических рекомендаций;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нормативной базы (приказы, локальные акты, рабочая документация педагога).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Отсутствие механизма контроля за процессом: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имеющегося опыта;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издание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приказов,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и делегирование полномочий.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0" y="1708150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57726" y="3810150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Заголовок 13"/>
          <p:cNvSpPr txBox="1">
            <a:spLocks/>
          </p:cNvSpPr>
          <p:nvPr/>
        </p:nvSpPr>
        <p:spPr>
          <a:xfrm>
            <a:off x="1818755" y="184482"/>
            <a:ext cx="9005846" cy="628123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5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altLang="ru-RU" sz="54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altLang="ru-RU" sz="54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127031" y="362950"/>
            <a:ext cx="7791718" cy="7832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ПРОБЛЕМ: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участников педагогического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процесса: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индивидуальная просветительская работа со всеми участниками;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выработка рекомендаций для педагогов, учащихся, родителей;</a:t>
            </a: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персональное закрепление педагогов и оказание своевременной помощи;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общий положительный и оптимистический настрой.</a:t>
            </a:r>
            <a:endParaRPr lang="ru-RU" sz="28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Загруженность сети Интернет:</a:t>
            </a:r>
          </a:p>
          <a:p>
            <a:pPr lvl="0" algn="ctr"/>
            <a:endParaRPr lang="ru-RU" sz="1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-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поиск и применение альтернативных форм.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000" b="1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:\Users\Admin\Downloads\IMG-20200409-WA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7489" y="197874"/>
            <a:ext cx="1780511" cy="3165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65564" y="1776413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657726" y="3810150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012" y="96244"/>
            <a:ext cx="3149105" cy="419880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412" y="248644"/>
            <a:ext cx="3149105" cy="419880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390563" y="9269"/>
            <a:ext cx="7905918" cy="1417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Галиева Дания Ринатовна</a:t>
            </a:r>
            <a:r>
              <a:rPr kumimoji="0" lang="ru-RU" sz="1600" b="1" i="1" u="none" strike="noStrike" kern="1200" cap="none" spc="0" normalizeH="0" baseline="0" noProof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/>
            </a:r>
            <a:br>
              <a:rPr kumimoji="0" lang="ru-RU" sz="1600" b="1" i="1" u="none" strike="noStrike" kern="1200" cap="none" spc="0" normalizeH="0" baseline="0" noProof="0" smtClean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ru-RU" sz="16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 социально-педагогической направленности, руководитель объединения «Проба пера»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10560" y="1550628"/>
            <a:ext cx="7424012" cy="505247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 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Мы вышли из зоны комфорта, оставшись в ней.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Паракдокс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заключаяется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в том, что первый наш «спасательный круг» в дистанционном обучении уже долгое время является частью нашей жизни-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WhatsApp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.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В уже созданной группе мы активно пользуемся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голосовыми и </a:t>
            </a:r>
            <a:r>
              <a:rPr kumimoji="0" lang="ru-RU" sz="1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видеосообщениями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работаем в группе видеоконференцсвязью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Одно золотое правило - никаких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смайлов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, только живая речь. Здесь мы повторяем пройденный материал.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Наше объединение –не для тех, кто любит засиживаться на одном месте, поэтому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перемещаемся в </a:t>
            </a: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Google Classroom-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очень удобная платформа, которая позволяет создать свой класс/курс, организовать запись учащихся на курс, делиться с учениками необходимым учебным материалом, предложить задания для учеников, оценивать задания учащихся и следить за их прогрессом, организовать общение учащихся.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Как осуществить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контроль знаний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и сделать его интересным для ребят? Среди множества инструментов спешу отметить </a:t>
            </a:r>
            <a:r>
              <a:rPr kumimoji="0" lang="en-US" sz="1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Etreniki</a:t>
            </a:r>
            <a:r>
              <a:rPr kumimoji="0" lang="en-US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и </a:t>
            </a:r>
            <a:r>
              <a:rPr kumimoji="0" lang="en-US" sz="1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Kahoot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Дайте учащимся возможность не просто пройти подготовленные вами задания, но также составить их самим для взаимного контроля!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35"/>
          <a:stretch/>
        </p:blipFill>
        <p:spPr bwMode="auto">
          <a:xfrm>
            <a:off x="-210146" y="1708150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76" r="19253"/>
          <a:stretch/>
        </p:blipFill>
        <p:spPr bwMode="auto">
          <a:xfrm>
            <a:off x="657726" y="3810150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26" name="Picture 2" descr="https://edu.tatar.ru/upload/anketas/577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829" y="207817"/>
            <a:ext cx="2236751" cy="2982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97486" y="0"/>
            <a:ext cx="757531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Гайнутдинов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Тимур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Азатович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педагог дополнительного </a:t>
            </a:r>
            <a:r>
              <a:rPr lang="ru-RU" sz="14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14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технической направленности, руководитель </a:t>
            </a:r>
            <a:r>
              <a:rPr lang="ru-RU" sz="14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объединений  «Мегабайт»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и «Веселый компьютер»</a:t>
            </a:r>
          </a:p>
          <a:p>
            <a:pPr algn="ctr"/>
            <a:endParaRPr lang="ru-RU" sz="2400" b="1" i="1" dirty="0">
              <a:solidFill>
                <a:srgbClr val="C00000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1-92.userapi.com/QGaKBkU5zK2v24MYF1U06QBhU4B46NDtS1Axmg/xGsHTk8rC9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0328" y="3643746"/>
            <a:ext cx="2161308" cy="2161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54713" y="1461056"/>
            <a:ext cx="69609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в объединениях проходит посредством социальной сети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Возможность создавать сообщества во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позволяет публиковать непосредственно в сообществе объединений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нужный учебный материал и задания для учащихся. Также, сайт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возможность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 трансляции с учебными занятиями.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4583" y="3427477"/>
            <a:ext cx="3699162" cy="3180335"/>
          </a:xfrm>
          <a:prstGeom prst="rect">
            <a:avLst/>
          </a:prstGeom>
        </p:spPr>
      </p:pic>
      <p:pic>
        <p:nvPicPr>
          <p:cNvPr id="1030" name="Picture 6" descr="ВКонтакте запустила приложение прямых трансляций VK Live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601" y="5597235"/>
            <a:ext cx="2355671" cy="9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32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4658"/>
          <a:stretch/>
        </p:blipFill>
        <p:spPr bwMode="auto">
          <a:xfrm rot="10800000">
            <a:off x="10140621" y="-111096"/>
            <a:ext cx="2086409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35"/>
          <a:stretch/>
        </p:blipFill>
        <p:spPr bwMode="auto">
          <a:xfrm>
            <a:off x="-3145" y="1847665"/>
            <a:ext cx="7661910" cy="51498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76" r="19253"/>
          <a:stretch/>
        </p:blipFill>
        <p:spPr bwMode="auto">
          <a:xfrm>
            <a:off x="657726" y="3817232"/>
            <a:ext cx="2907665" cy="265557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43" t="5340" r="4842" b="7837"/>
          <a:stretch/>
        </p:blipFill>
        <p:spPr>
          <a:xfrm>
            <a:off x="299676" y="-46085"/>
            <a:ext cx="3265715" cy="475013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037352" y="252634"/>
            <a:ext cx="814647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Print" panose="02000600000000000000" pitchFamily="2" charset="0"/>
              </a:rPr>
              <a:t>Иванова Марина</a:t>
            </a:r>
          </a:p>
          <a:p>
            <a:pPr algn="ctr"/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Print" panose="02000600000000000000" pitchFamily="2" charset="0"/>
              </a:rPr>
              <a:t> Владимировна</a:t>
            </a:r>
            <a:endParaRPr lang="ru-RU" sz="40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6647" y="1639847"/>
            <a:ext cx="765085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Педагог дополнительного образования </a:t>
            </a:r>
            <a:r>
              <a:rPr lang="ru-RU" sz="2400" b="1" i="1" dirty="0" smtClean="0">
                <a:solidFill>
                  <a:srgbClr val="C00000"/>
                </a:solidFill>
              </a:rPr>
              <a:t>социально-педагогической направленности, </a:t>
            </a:r>
            <a:r>
              <a:rPr lang="ru-RU" sz="2400" b="1" i="1" dirty="0" smtClean="0">
                <a:solidFill>
                  <a:srgbClr val="C00000"/>
                </a:solidFill>
              </a:rPr>
              <a:t>руководитель объединения «Мое право».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Дополнительная образовательная деятельность нашего объединения организована на платформе </a:t>
            </a:r>
            <a:r>
              <a:rPr lang="en-US" sz="20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Google Classroom</a:t>
            </a:r>
            <a:r>
              <a:rPr lang="ru-RU" sz="2000" b="1" dirty="0" smtClean="0">
                <a:solidFill>
                  <a:srgbClr val="002060"/>
                </a:solidFill>
              </a:rPr>
              <a:t>, что позволяет воспитанникам получать доступ с любых устройств, будь то ПК, или смартфон.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classroom.google.com/u/1/c/Njc1MzExMzE4NjVa</a:t>
            </a:r>
            <a:endParaRPr lang="ru-RU" dirty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Творческие задания, викторины также организованы в режиме онлайн через такие сервисы как :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Cooper Black" panose="0208090404030B020404" pitchFamily="18" charset="0"/>
              </a:rPr>
              <a:t>LearningApps</a:t>
            </a:r>
            <a:r>
              <a:rPr lang="ru-RU" sz="2000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Cooper Black" panose="0208090404030B020404" pitchFamily="18" charset="0"/>
              </a:rPr>
              <a:t>Flippity</a:t>
            </a:r>
            <a:r>
              <a:rPr lang="ru-RU" sz="2000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Cooper Black" panose="0208090404030B020404" pitchFamily="18" charset="0"/>
              </a:rPr>
              <a:t>ProProfs</a:t>
            </a:r>
            <a:r>
              <a:rPr lang="ru-RU" sz="2000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ooper Black" panose="0208090404030B020404" pitchFamily="18" charset="0"/>
              </a:rPr>
              <a:t>и др.</a:t>
            </a:r>
            <a:endParaRPr lang="en-US" sz="2000" b="1" dirty="0" smtClean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Учащиеся продолжают работу над проектами, конкурсными работами различных уровней и тематических направленностей, постоянно консультируются через мессенджеры, электронную почту и телефонную связь.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Сердце отдаю детям\Фото на конкурс 11.02.2020\20160805_134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909" y="0"/>
            <a:ext cx="2329515" cy="4133607"/>
          </a:xfrm>
          <a:prstGeom prst="rect">
            <a:avLst/>
          </a:prstGeom>
          <a:noFill/>
        </p:spPr>
      </p:pic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9627325" y="-111100"/>
            <a:ext cx="2564674" cy="67339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313509" y="2403567"/>
            <a:ext cx="6466115" cy="4454433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226653" y="3683726"/>
            <a:ext cx="2699427" cy="245542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48000" y="1"/>
            <a:ext cx="68013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5050"/>
                </a:solidFill>
                <a:latin typeface="Georgia" panose="02040502050405020303" pitchFamily="18" charset="0"/>
              </a:rPr>
              <a:t>Гильмутдинова</a:t>
            </a:r>
            <a:r>
              <a:rPr lang="ru-RU" sz="2800" b="1" i="1" dirty="0" smtClean="0">
                <a:solidFill>
                  <a:srgbClr val="FF5050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Айгуль</a:t>
            </a:r>
            <a:r>
              <a:rPr lang="ru-RU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Рамилевна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14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Педагог  дополнительного образования туристско-краеведческой направленности,  руководитель объединения «В краю родном»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1371601"/>
            <a:ext cx="652707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Несмотря на то, что происходит сейчас во всём мире, обучающиеся объединения «В краю родном» - наши юные исследователи продолжают получать новые знания по краеведению родного края – дистанционно.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А помогают им в этом различные образовательные платформы, такие как: </a:t>
            </a:r>
            <a:r>
              <a:rPr lang="en-US" b="1" i="1" dirty="0" smtClean="0">
                <a:solidFill>
                  <a:srgbClr val="002060"/>
                </a:solidFill>
                <a:cs typeface="Aharoni" pitchFamily="2" charset="-79"/>
              </a:rPr>
              <a:t>Learning Apps.org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, </a:t>
            </a:r>
            <a:r>
              <a:rPr lang="en-US" b="1" i="1" dirty="0" smtClean="0">
                <a:solidFill>
                  <a:srgbClr val="002060"/>
                </a:solidFill>
                <a:cs typeface="Aharoni" pitchFamily="2" charset="-79"/>
              </a:rPr>
              <a:t>Rebus1.com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, </a:t>
            </a:r>
            <a:r>
              <a:rPr lang="en-US" b="1" i="1" dirty="0" err="1" smtClean="0">
                <a:solidFill>
                  <a:srgbClr val="002060"/>
                </a:solidFill>
                <a:cs typeface="Aharoni" pitchFamily="2" charset="-79"/>
              </a:rPr>
              <a:t>ZoomInstaller</a:t>
            </a:r>
            <a:r>
              <a:rPr lang="en-US" b="1" i="1" dirty="0" smtClean="0">
                <a:solidFill>
                  <a:srgbClr val="002060"/>
                </a:solidFill>
                <a:cs typeface="Aharoni" pitchFamily="2" charset="-79"/>
              </a:rPr>
              <a:t>.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 Также,</a:t>
            </a:r>
            <a:r>
              <a:rPr lang="en-US" b="1" i="1" dirty="0" smtClean="0">
                <a:solidFill>
                  <a:srgbClr val="002060"/>
                </a:solidFill>
                <a:cs typeface="Aharoni" pitchFamily="2" charset="-79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ребята с удовольствием посещают </a:t>
            </a:r>
            <a:r>
              <a:rPr lang="ru-RU" b="1" i="1" dirty="0" err="1" smtClean="0">
                <a:solidFill>
                  <a:srgbClr val="002060"/>
                </a:solidFill>
                <a:cs typeface="Aharoni" pitchFamily="2" charset="-79"/>
              </a:rPr>
              <a:t>он-лайн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 музеи, ведут поисково-исследовательскую деятельность на просторах интернета, читают полезную литературу, изучают энциклопедии, играют в развивающие и познавательные игры и общаются друг с другом и с руководителем по </a:t>
            </a:r>
            <a:r>
              <a:rPr lang="en-US" b="1" i="1" dirty="0" err="1" smtClean="0">
                <a:solidFill>
                  <a:srgbClr val="002060"/>
                </a:solidFill>
                <a:cs typeface="Aharoni" pitchFamily="2" charset="-79"/>
              </a:rPr>
              <a:t>Whatss</a:t>
            </a:r>
            <a:r>
              <a:rPr lang="en-US" b="1" i="1" dirty="0" smtClean="0">
                <a:solidFill>
                  <a:srgbClr val="002060"/>
                </a:solidFill>
                <a:cs typeface="Aharoni" pitchFamily="2" charset="-79"/>
              </a:rPr>
              <a:t> App</a:t>
            </a:r>
            <a:r>
              <a:rPr lang="ru-RU" b="1" i="1" dirty="0" smtClean="0">
                <a:solidFill>
                  <a:srgbClr val="002060"/>
                </a:solidFill>
                <a:cs typeface="Aharoni" pitchFamily="2" charset="-79"/>
              </a:rPr>
              <a:t>.  </a:t>
            </a:r>
          </a:p>
          <a:p>
            <a:endParaRPr lang="ru-RU" b="1" i="1" dirty="0">
              <a:cs typeface="Aharoni" pitchFamily="2" charset="-79"/>
            </a:endParaRPr>
          </a:p>
        </p:txBody>
      </p:sp>
      <p:pic>
        <p:nvPicPr>
          <p:cNvPr id="1026" name="Picture 2" descr="C:\Users\Admin\Downloads\IMG-20200409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49873" y="4467497"/>
            <a:ext cx="2559247" cy="2193756"/>
          </a:xfrm>
          <a:prstGeom prst="rect">
            <a:avLst/>
          </a:prstGeom>
          <a:noFill/>
        </p:spPr>
      </p:pic>
      <p:pic>
        <p:nvPicPr>
          <p:cNvPr id="1027" name="Picture 3" descr="C:\Users\Admin\Downloads\IMG-20200409-WA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8994" y="4872445"/>
            <a:ext cx="2625635" cy="1828799"/>
          </a:xfrm>
          <a:prstGeom prst="rect">
            <a:avLst/>
          </a:prstGeom>
          <a:noFill/>
        </p:spPr>
      </p:pic>
      <p:pic>
        <p:nvPicPr>
          <p:cNvPr id="1029" name="Picture 5" descr="C:\Users\Admin\Downloads\20200409_1425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847" y="4898572"/>
            <a:ext cx="3043644" cy="1750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74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840</Words>
  <Application>Microsoft Office PowerPoint</Application>
  <PresentationFormat>Произвольный</PresentationFormat>
  <Paragraphs>90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Журба</dc:creator>
  <cp:lastModifiedBy>User</cp:lastModifiedBy>
  <cp:revision>156</cp:revision>
  <dcterms:created xsi:type="dcterms:W3CDTF">2017-10-18T09:23:48Z</dcterms:created>
  <dcterms:modified xsi:type="dcterms:W3CDTF">2020-04-09T13:01:32Z</dcterms:modified>
</cp:coreProperties>
</file>